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rawings/drawing3.xml" ContentType="application/vnd.openxmlformats-officedocument.drawingml.chartshape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7" r:id="rId2"/>
    <p:sldId id="347" r:id="rId3"/>
    <p:sldId id="259" r:id="rId4"/>
    <p:sldId id="356" r:id="rId5"/>
    <p:sldId id="357" r:id="rId6"/>
    <p:sldId id="349" r:id="rId7"/>
    <p:sldId id="350" r:id="rId8"/>
    <p:sldId id="352" r:id="rId9"/>
    <p:sldId id="353" r:id="rId10"/>
    <p:sldId id="354" r:id="rId11"/>
    <p:sldId id="348" r:id="rId12"/>
    <p:sldId id="358" r:id="rId13"/>
    <p:sldId id="359" r:id="rId14"/>
    <p:sldId id="373" r:id="rId15"/>
    <p:sldId id="360" r:id="rId16"/>
    <p:sldId id="333" r:id="rId17"/>
    <p:sldId id="361" r:id="rId18"/>
    <p:sldId id="362" r:id="rId19"/>
    <p:sldId id="365" r:id="rId20"/>
    <p:sldId id="363" r:id="rId21"/>
    <p:sldId id="364" r:id="rId22"/>
    <p:sldId id="366" r:id="rId23"/>
    <p:sldId id="308" r:id="rId24"/>
    <p:sldId id="367" r:id="rId25"/>
    <p:sldId id="368" r:id="rId26"/>
    <p:sldId id="369" r:id="rId27"/>
    <p:sldId id="370" r:id="rId28"/>
    <p:sldId id="331" r:id="rId29"/>
    <p:sldId id="371" r:id="rId30"/>
    <p:sldId id="297" r:id="rId31"/>
    <p:sldId id="372" r:id="rId32"/>
    <p:sldId id="269" r:id="rId33"/>
    <p:sldId id="272" r:id="rId34"/>
  </p:sldIdLst>
  <p:sldSz cx="9144000" cy="6858000" type="screen4x3"/>
  <p:notesSz cx="7010400" cy="92964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ลักษณะสีอ่อน 3 - เน้น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7853C-536D-4A76-A0AE-DD22124D55A5}" styleName="ลักษณะชุดรูปแบบ 1 - เน้น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8799B23B-EC83-4686-B30A-512413B5E67A}" styleName="ลักษณะสีอ่อน 3 - เน้น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8FB837D-C827-4EFA-A057-4D05807E0F7C}" styleName="ลักษณะชุดรูปแบบ 1 - เน้น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BC89EF96-8CEA-46FF-86C4-4CE0E7609802}" styleName="ลักษณะสีอ่อน 3 - เน้น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ลักษณะสีอ่อน 3 - เน้น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2800" autoAdjust="0"/>
    <p:restoredTop sz="94660"/>
  </p:normalViewPr>
  <p:slideViewPr>
    <p:cSldViewPr>
      <p:cViewPr varScale="1">
        <p:scale>
          <a:sx n="73" d="100"/>
          <a:sy n="73" d="100"/>
        </p:scale>
        <p:origin x="-141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Office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RESEN9\Presentation\M&amp;V%20FPT\Peak%20deman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autoTitleDeleted val="1"/>
    <c:plotArea>
      <c:layout>
        <c:manualLayout>
          <c:layoutTarget val="inner"/>
          <c:xMode val="edge"/>
          <c:yMode val="edge"/>
          <c:x val="6.1030722330451828E-2"/>
          <c:y val="0.10712764973286087"/>
          <c:w val="0.92608686502722193"/>
          <c:h val="0.65553969549103441"/>
        </c:manualLayout>
      </c:layout>
      <c:lineChart>
        <c:grouping val="standard"/>
        <c:ser>
          <c:idx val="0"/>
          <c:order val="0"/>
          <c:tx>
            <c:strRef>
              <c:f>'กราฟ MDB TR.800 kVA.'!$B$1</c:f>
              <c:strCache>
                <c:ptCount val="1"/>
                <c:pt idx="0">
                  <c:v>Volt - R</c:v>
                </c:pt>
              </c:strCache>
            </c:strRef>
          </c:tx>
          <c:spPr>
            <a:ln w="635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strRef>
              <c:f>'กราฟ MDB TR.800 kVA.'!$A$2:$A$762</c:f>
              <c:strCache>
                <c:ptCount val="761"/>
                <c:pt idx="0">
                  <c:v>21/03/2018 17:45:00</c:v>
                </c:pt>
                <c:pt idx="1">
                  <c:v>21/03/2018 18:00:00</c:v>
                </c:pt>
                <c:pt idx="2">
                  <c:v>21/03/2018 18:15:00</c:v>
                </c:pt>
                <c:pt idx="3">
                  <c:v>21/03/2018 18:30:00</c:v>
                </c:pt>
                <c:pt idx="4">
                  <c:v>21/03/2018 18:45:00</c:v>
                </c:pt>
                <c:pt idx="5">
                  <c:v>21/03/2018 19:00:00</c:v>
                </c:pt>
                <c:pt idx="6">
                  <c:v>21/03/2018 19:15:00</c:v>
                </c:pt>
                <c:pt idx="7">
                  <c:v>21/03/2018 19:30:00</c:v>
                </c:pt>
                <c:pt idx="8">
                  <c:v>21/03/2018 19:45:00</c:v>
                </c:pt>
                <c:pt idx="9">
                  <c:v>21/03/2018 20:00:00</c:v>
                </c:pt>
                <c:pt idx="10">
                  <c:v>21/03/2018 20:15:00</c:v>
                </c:pt>
                <c:pt idx="11">
                  <c:v>21/03/2018 20:30:00</c:v>
                </c:pt>
                <c:pt idx="12">
                  <c:v>21/03/2018 20:45:00</c:v>
                </c:pt>
                <c:pt idx="13">
                  <c:v>21/03/2018 21:00:00</c:v>
                </c:pt>
                <c:pt idx="14">
                  <c:v>21/03/2018 21:15:00</c:v>
                </c:pt>
                <c:pt idx="15">
                  <c:v>21/03/2018 21:30:00</c:v>
                </c:pt>
                <c:pt idx="16">
                  <c:v>21/03/2018 21:45:00</c:v>
                </c:pt>
                <c:pt idx="17">
                  <c:v>21/03/2018 22:00:00</c:v>
                </c:pt>
                <c:pt idx="18">
                  <c:v>21/03/2018 22:15:00</c:v>
                </c:pt>
                <c:pt idx="19">
                  <c:v>21/03/2018 22:30:00</c:v>
                </c:pt>
                <c:pt idx="20">
                  <c:v>21/03/2018 22:45:00</c:v>
                </c:pt>
                <c:pt idx="21">
                  <c:v>21/03/2018 23:00:00</c:v>
                </c:pt>
                <c:pt idx="22">
                  <c:v>21/03/2018 23:15:00</c:v>
                </c:pt>
                <c:pt idx="23">
                  <c:v>21/03/2018 23:30:00</c:v>
                </c:pt>
                <c:pt idx="24">
                  <c:v>21/03/2018 23:45:00</c:v>
                </c:pt>
                <c:pt idx="25">
                  <c:v>22/03/2018 00:00:00</c:v>
                </c:pt>
                <c:pt idx="26">
                  <c:v>22/03/2018 00:15:00</c:v>
                </c:pt>
                <c:pt idx="27">
                  <c:v>22/03/2018 00:30:00</c:v>
                </c:pt>
                <c:pt idx="28">
                  <c:v>22/03/2018 00:45:00</c:v>
                </c:pt>
                <c:pt idx="29">
                  <c:v>22/03/2018 01:00:00</c:v>
                </c:pt>
                <c:pt idx="30">
                  <c:v>22/03/2018 01:15:00</c:v>
                </c:pt>
                <c:pt idx="31">
                  <c:v>22/03/2018 01:30:00</c:v>
                </c:pt>
                <c:pt idx="32">
                  <c:v>22/03/2018 01:45:00</c:v>
                </c:pt>
                <c:pt idx="33">
                  <c:v>22/03/2018 02:00:00</c:v>
                </c:pt>
                <c:pt idx="34">
                  <c:v>22/03/2018 02:15:00</c:v>
                </c:pt>
                <c:pt idx="35">
                  <c:v>22/03/2018 02:30:00</c:v>
                </c:pt>
                <c:pt idx="36">
                  <c:v>22/03/2018 02:45:00</c:v>
                </c:pt>
                <c:pt idx="37">
                  <c:v>22/03/2018 03:00:00</c:v>
                </c:pt>
                <c:pt idx="38">
                  <c:v>22/03/2018 03:15:00</c:v>
                </c:pt>
                <c:pt idx="39">
                  <c:v>22/03/2018 03:30:00</c:v>
                </c:pt>
                <c:pt idx="40">
                  <c:v>22/03/2018 03:45:00</c:v>
                </c:pt>
                <c:pt idx="41">
                  <c:v>22/03/2018 04:00:00</c:v>
                </c:pt>
                <c:pt idx="42">
                  <c:v>22/03/2018 04:15:00</c:v>
                </c:pt>
                <c:pt idx="43">
                  <c:v>22/03/2018 04:30:00</c:v>
                </c:pt>
                <c:pt idx="44">
                  <c:v>22/03/2018 04:45:00</c:v>
                </c:pt>
                <c:pt idx="45">
                  <c:v>22/03/2018 05:00:00</c:v>
                </c:pt>
                <c:pt idx="46">
                  <c:v>22/03/2018 05:15:00</c:v>
                </c:pt>
                <c:pt idx="47">
                  <c:v>22/03/2018 05:30:00</c:v>
                </c:pt>
                <c:pt idx="48">
                  <c:v>22/03/2018 05:45:00</c:v>
                </c:pt>
                <c:pt idx="49">
                  <c:v>22/03/2018 06:00:00</c:v>
                </c:pt>
                <c:pt idx="50">
                  <c:v>22/03/2018 06:15:00</c:v>
                </c:pt>
                <c:pt idx="51">
                  <c:v>22/03/2018 06:30:00</c:v>
                </c:pt>
                <c:pt idx="52">
                  <c:v>22/03/2018 06:45:00</c:v>
                </c:pt>
                <c:pt idx="53">
                  <c:v>22/03/2018 07:00:00</c:v>
                </c:pt>
                <c:pt idx="54">
                  <c:v>22/03/2018 07:15:00</c:v>
                </c:pt>
                <c:pt idx="55">
                  <c:v>22/03/2018 07:30:00</c:v>
                </c:pt>
                <c:pt idx="56">
                  <c:v>22/03/2018 07:45:00</c:v>
                </c:pt>
                <c:pt idx="57">
                  <c:v>22/03/2018 08:00:00</c:v>
                </c:pt>
                <c:pt idx="58">
                  <c:v>22/03/2018 08:15:00</c:v>
                </c:pt>
                <c:pt idx="59">
                  <c:v>22/03/2018 08:30:00</c:v>
                </c:pt>
                <c:pt idx="60">
                  <c:v>22/03/2018 08:45:00</c:v>
                </c:pt>
                <c:pt idx="61">
                  <c:v>22/03/2018 09:00:00</c:v>
                </c:pt>
                <c:pt idx="62">
                  <c:v>22/03/2018 09:15:00</c:v>
                </c:pt>
                <c:pt idx="63">
                  <c:v>22/03/2018 09:30:00</c:v>
                </c:pt>
                <c:pt idx="64">
                  <c:v>22/03/2018 09:45:00</c:v>
                </c:pt>
                <c:pt idx="65">
                  <c:v>22/03/2018 10:00:00</c:v>
                </c:pt>
                <c:pt idx="66">
                  <c:v>22/03/2018 10:15:00</c:v>
                </c:pt>
                <c:pt idx="67">
                  <c:v>22/03/2018 10:30:00</c:v>
                </c:pt>
                <c:pt idx="68">
                  <c:v>22/03/2018 10:45:00</c:v>
                </c:pt>
                <c:pt idx="69">
                  <c:v>22/03/2018 11:00:00</c:v>
                </c:pt>
                <c:pt idx="70">
                  <c:v>22/03/2018 11:15:00</c:v>
                </c:pt>
                <c:pt idx="71">
                  <c:v>22/03/2018 11:30:00</c:v>
                </c:pt>
                <c:pt idx="72">
                  <c:v>22/03/2018 11:45:00</c:v>
                </c:pt>
                <c:pt idx="73">
                  <c:v>22/03/2018 12:00:00</c:v>
                </c:pt>
                <c:pt idx="74">
                  <c:v>22/03/2018 12:15:00</c:v>
                </c:pt>
                <c:pt idx="75">
                  <c:v>22/03/2018 12:30:00</c:v>
                </c:pt>
                <c:pt idx="76">
                  <c:v>22/03/2018 12:45:00</c:v>
                </c:pt>
                <c:pt idx="77">
                  <c:v>22/03/2018 13:00:00</c:v>
                </c:pt>
                <c:pt idx="78">
                  <c:v>22/03/2018 13:15:00</c:v>
                </c:pt>
                <c:pt idx="79">
                  <c:v>22/03/2018 13:30:00</c:v>
                </c:pt>
                <c:pt idx="80">
                  <c:v>22/03/2018 13:45:00</c:v>
                </c:pt>
                <c:pt idx="81">
                  <c:v>22/03/2018 14:00:00</c:v>
                </c:pt>
                <c:pt idx="82">
                  <c:v>22/03/2018 14:15:00</c:v>
                </c:pt>
                <c:pt idx="83">
                  <c:v>22/03/2018 14:30:00</c:v>
                </c:pt>
                <c:pt idx="84">
                  <c:v>22/03/2018 14:45:00</c:v>
                </c:pt>
                <c:pt idx="85">
                  <c:v>22/03/2018 15:00:00</c:v>
                </c:pt>
                <c:pt idx="86">
                  <c:v>22/03/2018 15:15:00</c:v>
                </c:pt>
                <c:pt idx="87">
                  <c:v>22/03/2018 15:30:00</c:v>
                </c:pt>
                <c:pt idx="88">
                  <c:v>22/03/2018 15:45:00</c:v>
                </c:pt>
                <c:pt idx="89">
                  <c:v>22/03/2018 16:00:00</c:v>
                </c:pt>
                <c:pt idx="90">
                  <c:v>22/03/2018 16:15:00</c:v>
                </c:pt>
                <c:pt idx="91">
                  <c:v>22/03/2018 16:30:00</c:v>
                </c:pt>
                <c:pt idx="92">
                  <c:v>22/03/2018 16:45:00</c:v>
                </c:pt>
                <c:pt idx="93">
                  <c:v>22/03/2018 17:00:00</c:v>
                </c:pt>
                <c:pt idx="94">
                  <c:v>22/03/2018 17:15:00</c:v>
                </c:pt>
                <c:pt idx="95">
                  <c:v>22/03/2018 17:30:00</c:v>
                </c:pt>
                <c:pt idx="96">
                  <c:v>22/03/2018 17:45:00</c:v>
                </c:pt>
                <c:pt idx="97">
                  <c:v>22/03/2018 18:00:00</c:v>
                </c:pt>
                <c:pt idx="98">
                  <c:v>22/03/2018 18:15:00</c:v>
                </c:pt>
                <c:pt idx="99">
                  <c:v>22/03/2018 18:30:00</c:v>
                </c:pt>
                <c:pt idx="100">
                  <c:v>22/03/2018 18:45:00</c:v>
                </c:pt>
                <c:pt idx="101">
                  <c:v>22/03/2018 19:00:00</c:v>
                </c:pt>
                <c:pt idx="102">
                  <c:v>22/03/2018 19:15:00</c:v>
                </c:pt>
                <c:pt idx="103">
                  <c:v>22/03/2018 19:30:00</c:v>
                </c:pt>
                <c:pt idx="104">
                  <c:v>22/03/2018 19:45:00</c:v>
                </c:pt>
                <c:pt idx="105">
                  <c:v>22/03/2018 20:00:00</c:v>
                </c:pt>
                <c:pt idx="106">
                  <c:v>22/03/2018 20:15:00</c:v>
                </c:pt>
                <c:pt idx="107">
                  <c:v>22/03/2018 20:30:00</c:v>
                </c:pt>
                <c:pt idx="108">
                  <c:v>22/03/2018 20:45:00</c:v>
                </c:pt>
                <c:pt idx="109">
                  <c:v>22/03/2018 21:00:00</c:v>
                </c:pt>
                <c:pt idx="110">
                  <c:v>22/03/2018 21:15:00</c:v>
                </c:pt>
                <c:pt idx="111">
                  <c:v>22/03/2018 21:30:00</c:v>
                </c:pt>
                <c:pt idx="112">
                  <c:v>22/03/2018 21:45:00</c:v>
                </c:pt>
                <c:pt idx="113">
                  <c:v>22/03/2018 22:00:00</c:v>
                </c:pt>
                <c:pt idx="114">
                  <c:v>22/03/2018 22:15:00</c:v>
                </c:pt>
                <c:pt idx="115">
                  <c:v>22/03/2018 22:30:00</c:v>
                </c:pt>
                <c:pt idx="116">
                  <c:v>22/03/2018 22:45:00</c:v>
                </c:pt>
                <c:pt idx="117">
                  <c:v>22/03/2018 23:00:00</c:v>
                </c:pt>
                <c:pt idx="118">
                  <c:v>22/03/2018 23:15:00</c:v>
                </c:pt>
                <c:pt idx="119">
                  <c:v>22/03/2018 23:30:00</c:v>
                </c:pt>
                <c:pt idx="120">
                  <c:v>22/03/2018 23:45:00</c:v>
                </c:pt>
                <c:pt idx="121">
                  <c:v>23/03/2018 00:00:00</c:v>
                </c:pt>
                <c:pt idx="122">
                  <c:v>23/03/2018 00:15:00</c:v>
                </c:pt>
                <c:pt idx="123">
                  <c:v>23/03/2018 00:30:00</c:v>
                </c:pt>
                <c:pt idx="124">
                  <c:v>23/03/2018 00:45:00</c:v>
                </c:pt>
                <c:pt idx="125">
                  <c:v>23/03/2018 01:00:00</c:v>
                </c:pt>
                <c:pt idx="126">
                  <c:v>23/03/2018 01:15:00</c:v>
                </c:pt>
                <c:pt idx="127">
                  <c:v>23/03/2018 01:30:00</c:v>
                </c:pt>
                <c:pt idx="128">
                  <c:v>23/03/2018 01:45:00</c:v>
                </c:pt>
                <c:pt idx="129">
                  <c:v>23/03/2018 02:00:00</c:v>
                </c:pt>
                <c:pt idx="130">
                  <c:v>23/03/2018 02:15:00</c:v>
                </c:pt>
                <c:pt idx="131">
                  <c:v>23/03/2018 02:30:00</c:v>
                </c:pt>
                <c:pt idx="132">
                  <c:v>23/03/2018 02:45:00</c:v>
                </c:pt>
                <c:pt idx="133">
                  <c:v>23/03/2018 03:00:00</c:v>
                </c:pt>
                <c:pt idx="134">
                  <c:v>23/03/2018 03:15:00</c:v>
                </c:pt>
                <c:pt idx="135">
                  <c:v>23/03/2018 03:30:00</c:v>
                </c:pt>
                <c:pt idx="136">
                  <c:v>23/03/2018 03:45:00</c:v>
                </c:pt>
                <c:pt idx="137">
                  <c:v>23/03/2018 04:00:00</c:v>
                </c:pt>
                <c:pt idx="138">
                  <c:v>23/03/2018 04:15:00</c:v>
                </c:pt>
                <c:pt idx="139">
                  <c:v>23/03/2018 04:30:00</c:v>
                </c:pt>
                <c:pt idx="140">
                  <c:v>23/03/2018 04:45:00</c:v>
                </c:pt>
                <c:pt idx="141">
                  <c:v>23/03/2018 05:00:00</c:v>
                </c:pt>
                <c:pt idx="142">
                  <c:v>23/03/2018 05:15:00</c:v>
                </c:pt>
                <c:pt idx="143">
                  <c:v>23/03/2018 05:30:00</c:v>
                </c:pt>
                <c:pt idx="144">
                  <c:v>23/03/2018 05:45:00</c:v>
                </c:pt>
                <c:pt idx="145">
                  <c:v>23/03/2018 06:00:00</c:v>
                </c:pt>
                <c:pt idx="146">
                  <c:v>23/03/2018 06:15:00</c:v>
                </c:pt>
                <c:pt idx="147">
                  <c:v>23/03/2018 06:30:00</c:v>
                </c:pt>
                <c:pt idx="148">
                  <c:v>23/03/2018 06:45:00</c:v>
                </c:pt>
                <c:pt idx="149">
                  <c:v>23/03/2018 07:00:00</c:v>
                </c:pt>
                <c:pt idx="150">
                  <c:v>23/03/2018 07:15:00</c:v>
                </c:pt>
                <c:pt idx="151">
                  <c:v>23/03/2018 07:30:00</c:v>
                </c:pt>
                <c:pt idx="152">
                  <c:v>23/03/2018 07:45:00</c:v>
                </c:pt>
                <c:pt idx="153">
                  <c:v>23/03/2018 08:00:00</c:v>
                </c:pt>
                <c:pt idx="154">
                  <c:v>23/03/2018 08:15:00</c:v>
                </c:pt>
                <c:pt idx="155">
                  <c:v>23/03/2018 08:30:00</c:v>
                </c:pt>
                <c:pt idx="156">
                  <c:v>23/03/2018 08:45:00</c:v>
                </c:pt>
                <c:pt idx="157">
                  <c:v>23/03/2018 09:00:00</c:v>
                </c:pt>
                <c:pt idx="158">
                  <c:v>23/03/2018 09:15:00</c:v>
                </c:pt>
                <c:pt idx="159">
                  <c:v>23/03/2018 09:30:00</c:v>
                </c:pt>
                <c:pt idx="160">
                  <c:v>23/03/2018 09:45:00</c:v>
                </c:pt>
                <c:pt idx="161">
                  <c:v>23/03/2018 10:00:00</c:v>
                </c:pt>
                <c:pt idx="162">
                  <c:v>23/03/2018 10:15:00</c:v>
                </c:pt>
                <c:pt idx="163">
                  <c:v>23/03/2018 10:30:00</c:v>
                </c:pt>
                <c:pt idx="164">
                  <c:v>23/03/2018 10:45:00</c:v>
                </c:pt>
                <c:pt idx="165">
                  <c:v>23/03/2018 11:00:00</c:v>
                </c:pt>
                <c:pt idx="166">
                  <c:v>23/03/2018 11:15:00</c:v>
                </c:pt>
                <c:pt idx="167">
                  <c:v>23/03/2018 11:30:00</c:v>
                </c:pt>
                <c:pt idx="168">
                  <c:v>23/03/2018 11:45:00</c:v>
                </c:pt>
                <c:pt idx="169">
                  <c:v>23/03/2018 12:00:00</c:v>
                </c:pt>
                <c:pt idx="170">
                  <c:v>23/03/2018 12:15:00</c:v>
                </c:pt>
                <c:pt idx="171">
                  <c:v>23/03/2018 12:30:00</c:v>
                </c:pt>
                <c:pt idx="172">
                  <c:v>23/03/2018 12:45:00</c:v>
                </c:pt>
                <c:pt idx="173">
                  <c:v>23/03/2018 13:00:00</c:v>
                </c:pt>
                <c:pt idx="174">
                  <c:v>23/03/2018 13:15:00</c:v>
                </c:pt>
                <c:pt idx="175">
                  <c:v>23/03/2018 13:30:00</c:v>
                </c:pt>
                <c:pt idx="176">
                  <c:v>23/03/2018 13:45:00</c:v>
                </c:pt>
                <c:pt idx="177">
                  <c:v>23/03/2018 14:00:00</c:v>
                </c:pt>
                <c:pt idx="178">
                  <c:v>23/03/2018 14:15:00</c:v>
                </c:pt>
                <c:pt idx="179">
                  <c:v>23/03/2018 14:30:00</c:v>
                </c:pt>
                <c:pt idx="180">
                  <c:v>23/03/2018 14:45:00</c:v>
                </c:pt>
                <c:pt idx="181">
                  <c:v>23/03/2018 15:00:00</c:v>
                </c:pt>
                <c:pt idx="182">
                  <c:v>23/03/2018 15:15:00</c:v>
                </c:pt>
                <c:pt idx="183">
                  <c:v>23/03/2018 15:30:00</c:v>
                </c:pt>
                <c:pt idx="184">
                  <c:v>23/03/2018 15:45:00</c:v>
                </c:pt>
                <c:pt idx="185">
                  <c:v>23/03/2018 16:00:00</c:v>
                </c:pt>
                <c:pt idx="186">
                  <c:v>23/03/2018 16:15:00</c:v>
                </c:pt>
                <c:pt idx="187">
                  <c:v>23/03/2018 16:30:00</c:v>
                </c:pt>
                <c:pt idx="188">
                  <c:v>23/03/2018 16:45:00</c:v>
                </c:pt>
                <c:pt idx="189">
                  <c:v>23/03/2018 17:00:00</c:v>
                </c:pt>
                <c:pt idx="190">
                  <c:v>23/03/2018 17:15:00</c:v>
                </c:pt>
                <c:pt idx="191">
                  <c:v>23/03/2018 17:30:00</c:v>
                </c:pt>
                <c:pt idx="192">
                  <c:v>23/03/2018 17:45:00</c:v>
                </c:pt>
                <c:pt idx="193">
                  <c:v>23/03/2018 18:00:00</c:v>
                </c:pt>
                <c:pt idx="194">
                  <c:v>23/03/2018 18:15:00</c:v>
                </c:pt>
                <c:pt idx="195">
                  <c:v>23/03/2018 18:30:00</c:v>
                </c:pt>
                <c:pt idx="196">
                  <c:v>23/03/2018 18:45:00</c:v>
                </c:pt>
                <c:pt idx="197">
                  <c:v>23/03/2018 19:00:00</c:v>
                </c:pt>
                <c:pt idx="198">
                  <c:v>23/03/2018 19:15:00</c:v>
                </c:pt>
                <c:pt idx="199">
                  <c:v>23/03/2018 19:30:00</c:v>
                </c:pt>
                <c:pt idx="200">
                  <c:v>23/03/2018 19:45:00</c:v>
                </c:pt>
                <c:pt idx="201">
                  <c:v>23/03/2018 20:00:00</c:v>
                </c:pt>
                <c:pt idx="202">
                  <c:v>23/03/2018 20:15:00</c:v>
                </c:pt>
                <c:pt idx="203">
                  <c:v>23/03/2018 20:30:00</c:v>
                </c:pt>
                <c:pt idx="204">
                  <c:v>23/03/2018 20:45:00</c:v>
                </c:pt>
                <c:pt idx="205">
                  <c:v>23/03/2018 21:00:00</c:v>
                </c:pt>
                <c:pt idx="206">
                  <c:v>23/03/2018 21:15:00</c:v>
                </c:pt>
                <c:pt idx="207">
                  <c:v>23/03/2018 21:30:00</c:v>
                </c:pt>
                <c:pt idx="208">
                  <c:v>23/03/2018 21:45:00</c:v>
                </c:pt>
                <c:pt idx="209">
                  <c:v>23/03/2018 22:00:00</c:v>
                </c:pt>
                <c:pt idx="210">
                  <c:v>23/03/2018 22:15:00</c:v>
                </c:pt>
                <c:pt idx="211">
                  <c:v>23/03/2018 22:30:00</c:v>
                </c:pt>
                <c:pt idx="212">
                  <c:v>23/03/2018 22:45:00</c:v>
                </c:pt>
                <c:pt idx="213">
                  <c:v>23/03/2018 23:00:00</c:v>
                </c:pt>
                <c:pt idx="214">
                  <c:v>23/03/2018 23:15:00</c:v>
                </c:pt>
                <c:pt idx="215">
                  <c:v>23/03/2018 23:30:00</c:v>
                </c:pt>
                <c:pt idx="216">
                  <c:v>23/03/2018 23:45:00</c:v>
                </c:pt>
                <c:pt idx="217">
                  <c:v>24/03/2018 00:00:00</c:v>
                </c:pt>
                <c:pt idx="218">
                  <c:v>24/03/2018 00:15:00</c:v>
                </c:pt>
                <c:pt idx="219">
                  <c:v>24/03/2018 00:30:00</c:v>
                </c:pt>
                <c:pt idx="220">
                  <c:v>24/03/2018 00:45:00</c:v>
                </c:pt>
                <c:pt idx="221">
                  <c:v>24/03/2018 01:00:00</c:v>
                </c:pt>
                <c:pt idx="222">
                  <c:v>24/03/2018 01:15:00</c:v>
                </c:pt>
                <c:pt idx="223">
                  <c:v>24/03/2018 01:30:00</c:v>
                </c:pt>
                <c:pt idx="224">
                  <c:v>24/03/2018 01:45:00</c:v>
                </c:pt>
                <c:pt idx="225">
                  <c:v>24/03/2018 02:00:00</c:v>
                </c:pt>
                <c:pt idx="226">
                  <c:v>24/03/2018 02:15:00</c:v>
                </c:pt>
                <c:pt idx="227">
                  <c:v>24/03/2018 02:30:00</c:v>
                </c:pt>
                <c:pt idx="228">
                  <c:v>24/03/2018 02:45:00</c:v>
                </c:pt>
                <c:pt idx="229">
                  <c:v>24/03/2018 03:00:00</c:v>
                </c:pt>
                <c:pt idx="230">
                  <c:v>24/03/2018 03:15:00</c:v>
                </c:pt>
                <c:pt idx="231">
                  <c:v>24/03/2018 03:30:00</c:v>
                </c:pt>
                <c:pt idx="232">
                  <c:v>24/03/2018 03:45:00</c:v>
                </c:pt>
                <c:pt idx="233">
                  <c:v>24/03/2018 04:00:00</c:v>
                </c:pt>
                <c:pt idx="234">
                  <c:v>24/03/2018 04:15:00</c:v>
                </c:pt>
                <c:pt idx="235">
                  <c:v>24/03/2018 04:30:00</c:v>
                </c:pt>
                <c:pt idx="236">
                  <c:v>24/03/2018 04:45:00</c:v>
                </c:pt>
                <c:pt idx="237">
                  <c:v>24/03/2018 05:00:00</c:v>
                </c:pt>
                <c:pt idx="238">
                  <c:v>24/03/2018 05:15:00</c:v>
                </c:pt>
                <c:pt idx="239">
                  <c:v>24/03/2018 05:30:00</c:v>
                </c:pt>
                <c:pt idx="240">
                  <c:v>24/03/2018 05:45:00</c:v>
                </c:pt>
                <c:pt idx="241">
                  <c:v>24/03/2018 06:00:00</c:v>
                </c:pt>
                <c:pt idx="242">
                  <c:v>24/03/2018 06:15:00</c:v>
                </c:pt>
                <c:pt idx="243">
                  <c:v>24/03/2018 06:30:00</c:v>
                </c:pt>
                <c:pt idx="244">
                  <c:v>24/03/2018 06:45:00</c:v>
                </c:pt>
                <c:pt idx="245">
                  <c:v>24/03/2018 07:00:00</c:v>
                </c:pt>
                <c:pt idx="246">
                  <c:v>24/03/2018 07:15:00</c:v>
                </c:pt>
                <c:pt idx="247">
                  <c:v>24/03/2018 07:30:00</c:v>
                </c:pt>
                <c:pt idx="248">
                  <c:v>24/03/2018 07:45:00</c:v>
                </c:pt>
                <c:pt idx="249">
                  <c:v>24/03/2018 08:00:00</c:v>
                </c:pt>
                <c:pt idx="250">
                  <c:v>24/03/2018 08:15:00</c:v>
                </c:pt>
                <c:pt idx="251">
                  <c:v>24/03/2018 08:30:00</c:v>
                </c:pt>
                <c:pt idx="252">
                  <c:v>24/03/2018 08:45:00</c:v>
                </c:pt>
                <c:pt idx="253">
                  <c:v>24/03/2018 09:00:00</c:v>
                </c:pt>
                <c:pt idx="254">
                  <c:v>24/03/2018 09:15:00</c:v>
                </c:pt>
                <c:pt idx="255">
                  <c:v>24/03/2018 09:30:00</c:v>
                </c:pt>
                <c:pt idx="256">
                  <c:v>24/03/2018 09:45:00</c:v>
                </c:pt>
                <c:pt idx="257">
                  <c:v>24/03/2018 10:00:00</c:v>
                </c:pt>
                <c:pt idx="258">
                  <c:v>24/03/2018 10:15:00</c:v>
                </c:pt>
                <c:pt idx="259">
                  <c:v>24/03/2018 10:30:00</c:v>
                </c:pt>
                <c:pt idx="260">
                  <c:v>24/03/2018 10:45:00</c:v>
                </c:pt>
                <c:pt idx="261">
                  <c:v>24/03/2018 11:00:00</c:v>
                </c:pt>
                <c:pt idx="262">
                  <c:v>24/03/2018 11:15:00</c:v>
                </c:pt>
                <c:pt idx="263">
                  <c:v>24/03/2018 11:30:00</c:v>
                </c:pt>
                <c:pt idx="264">
                  <c:v>24/03/2018 11:45:00</c:v>
                </c:pt>
                <c:pt idx="265">
                  <c:v>24/03/2018 12:00:00</c:v>
                </c:pt>
                <c:pt idx="266">
                  <c:v>24/03/2018 12:15:00</c:v>
                </c:pt>
                <c:pt idx="267">
                  <c:v>24/03/2018 12:30:00</c:v>
                </c:pt>
                <c:pt idx="268">
                  <c:v>24/03/2018 12:45:00</c:v>
                </c:pt>
                <c:pt idx="269">
                  <c:v>24/03/2018 13:00:00</c:v>
                </c:pt>
                <c:pt idx="270">
                  <c:v>24/03/2018 13:15:00</c:v>
                </c:pt>
                <c:pt idx="271">
                  <c:v>24/03/2018 13:30:00</c:v>
                </c:pt>
                <c:pt idx="272">
                  <c:v>24/03/2018 13:45:00</c:v>
                </c:pt>
                <c:pt idx="273">
                  <c:v>24/03/2018 14:00:00</c:v>
                </c:pt>
                <c:pt idx="274">
                  <c:v>24/03/2018 14:15:00</c:v>
                </c:pt>
                <c:pt idx="275">
                  <c:v>24/03/2018 14:30:00</c:v>
                </c:pt>
                <c:pt idx="276">
                  <c:v>24/03/2018 14:45:00</c:v>
                </c:pt>
                <c:pt idx="277">
                  <c:v>24/03/2018 15:00:00</c:v>
                </c:pt>
                <c:pt idx="278">
                  <c:v>24/03/2018 15:15:00</c:v>
                </c:pt>
                <c:pt idx="279">
                  <c:v>24/03/2018 15:30:00</c:v>
                </c:pt>
                <c:pt idx="280">
                  <c:v>24/03/2018 15:45:00</c:v>
                </c:pt>
                <c:pt idx="281">
                  <c:v>24/03/2018 16:00:00</c:v>
                </c:pt>
                <c:pt idx="282">
                  <c:v>24/03/2018 16:15:00</c:v>
                </c:pt>
                <c:pt idx="283">
                  <c:v>24/03/2018 16:30:00</c:v>
                </c:pt>
                <c:pt idx="284">
                  <c:v>24/03/2018 16:45:00</c:v>
                </c:pt>
                <c:pt idx="285">
                  <c:v>24/03/2018 17:00:00</c:v>
                </c:pt>
                <c:pt idx="286">
                  <c:v>24/03/2018 17:15:00</c:v>
                </c:pt>
                <c:pt idx="287">
                  <c:v>24/03/2018 17:30:00</c:v>
                </c:pt>
                <c:pt idx="288">
                  <c:v>24/03/2018 17:45:00</c:v>
                </c:pt>
                <c:pt idx="289">
                  <c:v>24/03/2018 18:00:00</c:v>
                </c:pt>
                <c:pt idx="290">
                  <c:v>24/03/2018 18:15:00</c:v>
                </c:pt>
                <c:pt idx="291">
                  <c:v>24/03/2018 18:30:00</c:v>
                </c:pt>
                <c:pt idx="292">
                  <c:v>24/03/2018 18:45:00</c:v>
                </c:pt>
                <c:pt idx="293">
                  <c:v>24/03/2018 19:00:00</c:v>
                </c:pt>
                <c:pt idx="294">
                  <c:v>24/03/2018 19:15:00</c:v>
                </c:pt>
                <c:pt idx="295">
                  <c:v>24/03/2018 19:30:00</c:v>
                </c:pt>
                <c:pt idx="296">
                  <c:v>24/03/2018 19:45:00</c:v>
                </c:pt>
                <c:pt idx="297">
                  <c:v>24/03/2018 20:00:00</c:v>
                </c:pt>
                <c:pt idx="298">
                  <c:v>24/03/2018 20:15:00</c:v>
                </c:pt>
                <c:pt idx="299">
                  <c:v>24/03/2018 20:30:00</c:v>
                </c:pt>
                <c:pt idx="300">
                  <c:v>24/03/2018 20:45:00</c:v>
                </c:pt>
                <c:pt idx="301">
                  <c:v>24/03/2018 21:00:00</c:v>
                </c:pt>
                <c:pt idx="302">
                  <c:v>24/03/2018 21:15:00</c:v>
                </c:pt>
                <c:pt idx="303">
                  <c:v>24/03/2018 21:30:00</c:v>
                </c:pt>
                <c:pt idx="304">
                  <c:v>24/03/2018 21:45:00</c:v>
                </c:pt>
                <c:pt idx="305">
                  <c:v>24/03/2018 22:00:00</c:v>
                </c:pt>
                <c:pt idx="306">
                  <c:v>24/03/2018 22:15:00</c:v>
                </c:pt>
                <c:pt idx="307">
                  <c:v>24/03/2018 22:30:00</c:v>
                </c:pt>
                <c:pt idx="308">
                  <c:v>24/03/2018 22:45:00</c:v>
                </c:pt>
                <c:pt idx="309">
                  <c:v>24/03/2018 23:00:00</c:v>
                </c:pt>
                <c:pt idx="310">
                  <c:v>24/03/2018 23:15:00</c:v>
                </c:pt>
                <c:pt idx="311">
                  <c:v>24/03/2018 23:30:00</c:v>
                </c:pt>
                <c:pt idx="312">
                  <c:v>24/03/2018 23:45:00</c:v>
                </c:pt>
                <c:pt idx="313">
                  <c:v>25/03/2018 00:00:00</c:v>
                </c:pt>
                <c:pt idx="314">
                  <c:v>25/03/2018 00:15:00</c:v>
                </c:pt>
                <c:pt idx="315">
                  <c:v>25/03/2018 00:30:00</c:v>
                </c:pt>
                <c:pt idx="316">
                  <c:v>25/03/2018 00:45:00</c:v>
                </c:pt>
                <c:pt idx="317">
                  <c:v>25/03/2018 01:00:00</c:v>
                </c:pt>
                <c:pt idx="318">
                  <c:v>25/03/2018 01:15:00</c:v>
                </c:pt>
                <c:pt idx="319">
                  <c:v>25/03/2018 01:30:00</c:v>
                </c:pt>
                <c:pt idx="320">
                  <c:v>25/03/2018 01:45:00</c:v>
                </c:pt>
                <c:pt idx="321">
                  <c:v>25/03/2018 02:00:00</c:v>
                </c:pt>
                <c:pt idx="322">
                  <c:v>25/03/2018 02:15:00</c:v>
                </c:pt>
                <c:pt idx="323">
                  <c:v>25/03/2018 02:30:00</c:v>
                </c:pt>
                <c:pt idx="324">
                  <c:v>25/03/2018 02:45:00</c:v>
                </c:pt>
                <c:pt idx="325">
                  <c:v>25/03/2018 03:00:00</c:v>
                </c:pt>
                <c:pt idx="326">
                  <c:v>25/03/2018 03:15:00</c:v>
                </c:pt>
                <c:pt idx="327">
                  <c:v>25/03/2018 03:30:00</c:v>
                </c:pt>
                <c:pt idx="328">
                  <c:v>25/03/2018 03:45:00</c:v>
                </c:pt>
                <c:pt idx="329">
                  <c:v>25/03/2018 04:00:00</c:v>
                </c:pt>
                <c:pt idx="330">
                  <c:v>25/03/2018 04:15:00</c:v>
                </c:pt>
                <c:pt idx="331">
                  <c:v>25/03/2018 04:30:00</c:v>
                </c:pt>
                <c:pt idx="332">
                  <c:v>25/03/2018 04:45:00</c:v>
                </c:pt>
                <c:pt idx="333">
                  <c:v>25/03/2018 05:00:00</c:v>
                </c:pt>
                <c:pt idx="334">
                  <c:v>25/03/2018 05:15:00</c:v>
                </c:pt>
                <c:pt idx="335">
                  <c:v>25/03/2018 05:30:00</c:v>
                </c:pt>
                <c:pt idx="336">
                  <c:v>25/03/2018 05:45:00</c:v>
                </c:pt>
                <c:pt idx="337">
                  <c:v>25/03/2018 06:00:00</c:v>
                </c:pt>
                <c:pt idx="338">
                  <c:v>25/03/2018 06:15:00</c:v>
                </c:pt>
                <c:pt idx="339">
                  <c:v>25/03/2018 06:30:00</c:v>
                </c:pt>
                <c:pt idx="340">
                  <c:v>25/03/2018 06:45:00</c:v>
                </c:pt>
                <c:pt idx="341">
                  <c:v>25/03/2018 07:00:00</c:v>
                </c:pt>
                <c:pt idx="342">
                  <c:v>25/03/2018 07:15:00</c:v>
                </c:pt>
                <c:pt idx="343">
                  <c:v>25/03/2018 07:30:00</c:v>
                </c:pt>
                <c:pt idx="344">
                  <c:v>25/03/2018 07:45:00</c:v>
                </c:pt>
                <c:pt idx="345">
                  <c:v>25/03/2018 08:00:00</c:v>
                </c:pt>
                <c:pt idx="346">
                  <c:v>25/03/2018 08:15:00</c:v>
                </c:pt>
                <c:pt idx="347">
                  <c:v>25/03/2018 08:30:00</c:v>
                </c:pt>
                <c:pt idx="348">
                  <c:v>25/03/2018 08:45:00</c:v>
                </c:pt>
                <c:pt idx="349">
                  <c:v>25/03/2018 09:00:00</c:v>
                </c:pt>
                <c:pt idx="350">
                  <c:v>25/03/2018 09:15:00</c:v>
                </c:pt>
                <c:pt idx="351">
                  <c:v>25/03/2018 09:30:00</c:v>
                </c:pt>
                <c:pt idx="352">
                  <c:v>25/03/2018 09:45:00</c:v>
                </c:pt>
                <c:pt idx="353">
                  <c:v>25/03/2018 10:00:00</c:v>
                </c:pt>
                <c:pt idx="354">
                  <c:v>25/03/2018 10:15:00</c:v>
                </c:pt>
                <c:pt idx="355">
                  <c:v>25/03/2018 10:30:00</c:v>
                </c:pt>
                <c:pt idx="356">
                  <c:v>25/03/2018 10:45:00</c:v>
                </c:pt>
                <c:pt idx="357">
                  <c:v>25/03/2018 11:00:00</c:v>
                </c:pt>
                <c:pt idx="358">
                  <c:v>25/03/2018 11:15:00</c:v>
                </c:pt>
                <c:pt idx="359">
                  <c:v>25/03/2018 11:30:00</c:v>
                </c:pt>
                <c:pt idx="360">
                  <c:v>25/03/2018 11:45:00</c:v>
                </c:pt>
                <c:pt idx="361">
                  <c:v>25/03/2018 12:00:00</c:v>
                </c:pt>
                <c:pt idx="362">
                  <c:v>25/03/2018 12:15:00</c:v>
                </c:pt>
                <c:pt idx="363">
                  <c:v>25/03/2018 12:30:00</c:v>
                </c:pt>
                <c:pt idx="364">
                  <c:v>25/03/2018 12:45:00</c:v>
                </c:pt>
                <c:pt idx="365">
                  <c:v>25/03/2018 13:00:00</c:v>
                </c:pt>
                <c:pt idx="366">
                  <c:v>25/03/2018 13:15:00</c:v>
                </c:pt>
                <c:pt idx="367">
                  <c:v>25/03/2018 13:30:00</c:v>
                </c:pt>
                <c:pt idx="368">
                  <c:v>25/03/2018 13:45:00</c:v>
                </c:pt>
                <c:pt idx="369">
                  <c:v>25/03/2018 14:00:00</c:v>
                </c:pt>
                <c:pt idx="370">
                  <c:v>25/03/2018 14:15:00</c:v>
                </c:pt>
                <c:pt idx="371">
                  <c:v>25/03/2018 14:30:00</c:v>
                </c:pt>
                <c:pt idx="372">
                  <c:v>25/03/2018 14:45:00</c:v>
                </c:pt>
                <c:pt idx="373">
                  <c:v>25/03/2018 15:00:00</c:v>
                </c:pt>
                <c:pt idx="374">
                  <c:v>25/03/2018 15:15:00</c:v>
                </c:pt>
                <c:pt idx="375">
                  <c:v>25/03/2018 15:30:00</c:v>
                </c:pt>
                <c:pt idx="376">
                  <c:v>25/03/2018 15:45:00</c:v>
                </c:pt>
                <c:pt idx="377">
                  <c:v>25/03/2018 16:00:00</c:v>
                </c:pt>
                <c:pt idx="378">
                  <c:v>25/03/2018 16:15:00</c:v>
                </c:pt>
                <c:pt idx="379">
                  <c:v>25/03/2018 16:30:00</c:v>
                </c:pt>
                <c:pt idx="380">
                  <c:v>25/03/2018 16:45:00</c:v>
                </c:pt>
                <c:pt idx="381">
                  <c:v>25/03/2018 17:00:00</c:v>
                </c:pt>
                <c:pt idx="382">
                  <c:v>25/03/2018 17:15:00</c:v>
                </c:pt>
                <c:pt idx="383">
                  <c:v>25/03/2018 17:30:00</c:v>
                </c:pt>
                <c:pt idx="384">
                  <c:v>25/03/2018 17:45:00</c:v>
                </c:pt>
                <c:pt idx="385">
                  <c:v>25/03/2018 18:00:00</c:v>
                </c:pt>
                <c:pt idx="386">
                  <c:v>25/03/2018 18:15:00</c:v>
                </c:pt>
                <c:pt idx="387">
                  <c:v>25/03/2018 18:30:00</c:v>
                </c:pt>
                <c:pt idx="388">
                  <c:v>25/03/2018 18:45:00</c:v>
                </c:pt>
                <c:pt idx="389">
                  <c:v>25/03/2018 19:00:00</c:v>
                </c:pt>
                <c:pt idx="390">
                  <c:v>25/03/2018 19:15:00</c:v>
                </c:pt>
                <c:pt idx="391">
                  <c:v>25/03/2018 19:30:00</c:v>
                </c:pt>
                <c:pt idx="392">
                  <c:v>25/03/2018 19:45:00</c:v>
                </c:pt>
                <c:pt idx="393">
                  <c:v>25/03/2018 20:00:00</c:v>
                </c:pt>
                <c:pt idx="394">
                  <c:v>25/03/2018 20:15:00</c:v>
                </c:pt>
                <c:pt idx="395">
                  <c:v>25/03/2018 20:30:00</c:v>
                </c:pt>
                <c:pt idx="396">
                  <c:v>25/03/2018 20:45:00</c:v>
                </c:pt>
                <c:pt idx="397">
                  <c:v>25/03/2018 21:00:00</c:v>
                </c:pt>
                <c:pt idx="398">
                  <c:v>25/03/2018 21:15:00</c:v>
                </c:pt>
                <c:pt idx="399">
                  <c:v>25/03/2018 21:30:00</c:v>
                </c:pt>
                <c:pt idx="400">
                  <c:v>25/03/2018 21:45:00</c:v>
                </c:pt>
                <c:pt idx="401">
                  <c:v>25/03/2018 22:00:00</c:v>
                </c:pt>
                <c:pt idx="402">
                  <c:v>25/03/2018 22:15:00</c:v>
                </c:pt>
                <c:pt idx="403">
                  <c:v>25/03/2018 22:30:00</c:v>
                </c:pt>
                <c:pt idx="404">
                  <c:v>25/03/2018 22:45:00</c:v>
                </c:pt>
                <c:pt idx="405">
                  <c:v>25/03/2018 23:00:00</c:v>
                </c:pt>
                <c:pt idx="406">
                  <c:v>25/03/2018 23:15:00</c:v>
                </c:pt>
                <c:pt idx="407">
                  <c:v>25/03/2018 23:30:00</c:v>
                </c:pt>
                <c:pt idx="408">
                  <c:v>25/03/2018 23:45:00</c:v>
                </c:pt>
                <c:pt idx="409">
                  <c:v>26/03/2018 00:00:00</c:v>
                </c:pt>
                <c:pt idx="410">
                  <c:v>26/03/2018 00:15:00</c:v>
                </c:pt>
                <c:pt idx="411">
                  <c:v>26/03/2018 00:30:00</c:v>
                </c:pt>
                <c:pt idx="412">
                  <c:v>26/03/2018 00:45:00</c:v>
                </c:pt>
                <c:pt idx="413">
                  <c:v>26/03/2018 01:00:00</c:v>
                </c:pt>
                <c:pt idx="414">
                  <c:v>26/03/2018 01:15:00</c:v>
                </c:pt>
                <c:pt idx="415">
                  <c:v>26/03/2018 01:30:00</c:v>
                </c:pt>
                <c:pt idx="416">
                  <c:v>26/03/2018 01:45:00</c:v>
                </c:pt>
                <c:pt idx="417">
                  <c:v>26/03/2018 02:00:00</c:v>
                </c:pt>
                <c:pt idx="418">
                  <c:v>26/03/2018 02:15:00</c:v>
                </c:pt>
                <c:pt idx="419">
                  <c:v>26/03/2018 02:30:00</c:v>
                </c:pt>
                <c:pt idx="420">
                  <c:v>26/03/2018 02:45:00</c:v>
                </c:pt>
                <c:pt idx="421">
                  <c:v>26/03/2018 03:00:00</c:v>
                </c:pt>
                <c:pt idx="422">
                  <c:v>26/03/2018 03:15:00</c:v>
                </c:pt>
                <c:pt idx="423">
                  <c:v>26/03/2018 03:30:00</c:v>
                </c:pt>
                <c:pt idx="424">
                  <c:v>26/03/2018 03:45:00</c:v>
                </c:pt>
                <c:pt idx="425">
                  <c:v>26/03/2018 04:00:00</c:v>
                </c:pt>
                <c:pt idx="426">
                  <c:v>26/03/2018 04:15:00</c:v>
                </c:pt>
                <c:pt idx="427">
                  <c:v>26/03/2018 04:30:00</c:v>
                </c:pt>
                <c:pt idx="428">
                  <c:v>26/03/2018 04:45:00</c:v>
                </c:pt>
                <c:pt idx="429">
                  <c:v>26/03/2018 05:00:00</c:v>
                </c:pt>
                <c:pt idx="430">
                  <c:v>26/03/2018 05:15:00</c:v>
                </c:pt>
                <c:pt idx="431">
                  <c:v>26/03/2018 05:30:00</c:v>
                </c:pt>
                <c:pt idx="432">
                  <c:v>26/03/2018 05:45:00</c:v>
                </c:pt>
                <c:pt idx="433">
                  <c:v>26/03/2018 06:00:00</c:v>
                </c:pt>
                <c:pt idx="434">
                  <c:v>26/03/2018 06:15:00</c:v>
                </c:pt>
                <c:pt idx="435">
                  <c:v>26/03/2018 06:30:00</c:v>
                </c:pt>
                <c:pt idx="436">
                  <c:v>26/03/2018 06:45:00</c:v>
                </c:pt>
                <c:pt idx="437">
                  <c:v>26/03/2018 07:00:00</c:v>
                </c:pt>
                <c:pt idx="438">
                  <c:v>26/03/2018 07:15:00</c:v>
                </c:pt>
                <c:pt idx="439">
                  <c:v>26/03/2018 07:30:00</c:v>
                </c:pt>
                <c:pt idx="440">
                  <c:v>26/03/2018 07:45:00</c:v>
                </c:pt>
                <c:pt idx="441">
                  <c:v>26/03/2018 08:00:00</c:v>
                </c:pt>
                <c:pt idx="442">
                  <c:v>26/03/2018 08:15:00</c:v>
                </c:pt>
                <c:pt idx="443">
                  <c:v>26/03/2018 08:30:00</c:v>
                </c:pt>
                <c:pt idx="444">
                  <c:v>26/03/2018 08:45:00</c:v>
                </c:pt>
                <c:pt idx="445">
                  <c:v>26/03/2018 09:00:00</c:v>
                </c:pt>
                <c:pt idx="446">
                  <c:v>26/03/2018 09:15:00</c:v>
                </c:pt>
                <c:pt idx="447">
                  <c:v>26/03/2018 09:30:00</c:v>
                </c:pt>
                <c:pt idx="448">
                  <c:v>26/03/2018 09:45:00</c:v>
                </c:pt>
                <c:pt idx="449">
                  <c:v>26/03/2018 10:00:00</c:v>
                </c:pt>
                <c:pt idx="450">
                  <c:v>26/03/2018 10:15:00</c:v>
                </c:pt>
                <c:pt idx="451">
                  <c:v>26/03/2018 10:30:00</c:v>
                </c:pt>
                <c:pt idx="452">
                  <c:v>26/03/2018 10:45:00</c:v>
                </c:pt>
                <c:pt idx="453">
                  <c:v>26/03/2018 11:00:00</c:v>
                </c:pt>
                <c:pt idx="454">
                  <c:v>26/03/2018 11:15:00</c:v>
                </c:pt>
                <c:pt idx="455">
                  <c:v>26/03/2018 11:30:00</c:v>
                </c:pt>
                <c:pt idx="456">
                  <c:v>26/03/2018 11:45:00</c:v>
                </c:pt>
                <c:pt idx="457">
                  <c:v>26/03/2018 12:00:00</c:v>
                </c:pt>
                <c:pt idx="458">
                  <c:v>26/03/2018 12:15:00</c:v>
                </c:pt>
                <c:pt idx="459">
                  <c:v>26/03/2018 12:30:00</c:v>
                </c:pt>
                <c:pt idx="460">
                  <c:v>26/03/2018 12:45:00</c:v>
                </c:pt>
                <c:pt idx="461">
                  <c:v>26/03/2018 13:00:00</c:v>
                </c:pt>
                <c:pt idx="462">
                  <c:v>26/03/2018 13:15:00</c:v>
                </c:pt>
                <c:pt idx="463">
                  <c:v>26/03/2018 13:30:00</c:v>
                </c:pt>
                <c:pt idx="464">
                  <c:v>26/03/2018 13:45:00</c:v>
                </c:pt>
                <c:pt idx="465">
                  <c:v>26/03/2018 14:00:00</c:v>
                </c:pt>
                <c:pt idx="466">
                  <c:v>26/03/2018 14:15:00</c:v>
                </c:pt>
                <c:pt idx="467">
                  <c:v>26/03/2018 14:30:00</c:v>
                </c:pt>
                <c:pt idx="468">
                  <c:v>26/03/2018 14:45:00</c:v>
                </c:pt>
                <c:pt idx="469">
                  <c:v>26/03/2018 15:00:00</c:v>
                </c:pt>
                <c:pt idx="470">
                  <c:v>26/03/2018 15:15:00</c:v>
                </c:pt>
                <c:pt idx="471">
                  <c:v>26/03/2018 15:30:00</c:v>
                </c:pt>
                <c:pt idx="472">
                  <c:v>26/03/2018 15:45:00</c:v>
                </c:pt>
                <c:pt idx="473">
                  <c:v>26/03/2018 16:00:00</c:v>
                </c:pt>
                <c:pt idx="474">
                  <c:v>26/03/2018 16:15:00</c:v>
                </c:pt>
                <c:pt idx="475">
                  <c:v>26/03/2018 16:30:00</c:v>
                </c:pt>
                <c:pt idx="476">
                  <c:v>26/03/2018 16:45:00</c:v>
                </c:pt>
                <c:pt idx="477">
                  <c:v>26/03/2018 17:00:00</c:v>
                </c:pt>
                <c:pt idx="478">
                  <c:v>26/03/2018 17:15:00</c:v>
                </c:pt>
                <c:pt idx="479">
                  <c:v>26/03/2018 17:30:00</c:v>
                </c:pt>
                <c:pt idx="480">
                  <c:v>26/03/2018 17:45:00</c:v>
                </c:pt>
                <c:pt idx="481">
                  <c:v>26/03/2018 18:00:00</c:v>
                </c:pt>
                <c:pt idx="482">
                  <c:v>26/03/2018 18:15:00</c:v>
                </c:pt>
                <c:pt idx="483">
                  <c:v>26/03/2018 18:30:00</c:v>
                </c:pt>
                <c:pt idx="484">
                  <c:v>26/03/2018 18:45:00</c:v>
                </c:pt>
                <c:pt idx="485">
                  <c:v>26/03/2018 19:00:00</c:v>
                </c:pt>
                <c:pt idx="486">
                  <c:v>26/03/2018 19:15:00</c:v>
                </c:pt>
                <c:pt idx="487">
                  <c:v>26/03/2018 19:30:00</c:v>
                </c:pt>
                <c:pt idx="488">
                  <c:v>26/03/2018 19:45:00</c:v>
                </c:pt>
                <c:pt idx="489">
                  <c:v>26/03/2018 20:00:00</c:v>
                </c:pt>
                <c:pt idx="490">
                  <c:v>26/03/2018 20:15:00</c:v>
                </c:pt>
                <c:pt idx="491">
                  <c:v>26/03/2018 20:30:00</c:v>
                </c:pt>
                <c:pt idx="492">
                  <c:v>26/03/2018 20:45:00</c:v>
                </c:pt>
                <c:pt idx="493">
                  <c:v>26/03/2018 21:00:00</c:v>
                </c:pt>
                <c:pt idx="494">
                  <c:v>26/03/2018 21:15:00</c:v>
                </c:pt>
                <c:pt idx="495">
                  <c:v>26/03/2018 21:30:00</c:v>
                </c:pt>
                <c:pt idx="496">
                  <c:v>26/03/2018 21:45:00</c:v>
                </c:pt>
                <c:pt idx="497">
                  <c:v>26/03/2018 22:00:00</c:v>
                </c:pt>
                <c:pt idx="498">
                  <c:v>26/03/2018 22:15:00</c:v>
                </c:pt>
                <c:pt idx="499">
                  <c:v>26/03/2018 22:30:00</c:v>
                </c:pt>
                <c:pt idx="500">
                  <c:v>26/03/2018 22:45:00</c:v>
                </c:pt>
                <c:pt idx="501">
                  <c:v>26/03/2018 23:00:00</c:v>
                </c:pt>
                <c:pt idx="502">
                  <c:v>26/03/2018 23:15:00</c:v>
                </c:pt>
                <c:pt idx="503">
                  <c:v>26/03/2018 23:30:00</c:v>
                </c:pt>
                <c:pt idx="504">
                  <c:v>26/03/2018 23:45:00</c:v>
                </c:pt>
                <c:pt idx="505">
                  <c:v>27/03/2018 00:00:00</c:v>
                </c:pt>
                <c:pt idx="506">
                  <c:v>27/03/2018 00:15:00</c:v>
                </c:pt>
                <c:pt idx="507">
                  <c:v>27/03/2018 00:30:00</c:v>
                </c:pt>
                <c:pt idx="508">
                  <c:v>27/03/2018 00:45:00</c:v>
                </c:pt>
                <c:pt idx="509">
                  <c:v>27/03/2018 01:00:00</c:v>
                </c:pt>
                <c:pt idx="510">
                  <c:v>27/03/2018 01:15:00</c:v>
                </c:pt>
                <c:pt idx="511">
                  <c:v>27/03/2018 01:30:00</c:v>
                </c:pt>
                <c:pt idx="512">
                  <c:v>27/03/2018 01:45:00</c:v>
                </c:pt>
                <c:pt idx="513">
                  <c:v>27/03/2018 02:00:00</c:v>
                </c:pt>
                <c:pt idx="514">
                  <c:v>27/03/2018 02:15:00</c:v>
                </c:pt>
                <c:pt idx="515">
                  <c:v>27/03/2018 02:30:00</c:v>
                </c:pt>
                <c:pt idx="516">
                  <c:v>27/03/2018 02:45:00</c:v>
                </c:pt>
                <c:pt idx="517">
                  <c:v>27/03/2018 03:00:00</c:v>
                </c:pt>
                <c:pt idx="518">
                  <c:v>27/03/2018 03:15:00</c:v>
                </c:pt>
                <c:pt idx="519">
                  <c:v>27/03/2018 03:30:00</c:v>
                </c:pt>
                <c:pt idx="520">
                  <c:v>27/03/2018 03:45:00</c:v>
                </c:pt>
                <c:pt idx="521">
                  <c:v>27/03/2018 04:00:00</c:v>
                </c:pt>
                <c:pt idx="522">
                  <c:v>27/03/2018 04:15:00</c:v>
                </c:pt>
                <c:pt idx="523">
                  <c:v>27/03/2018 04:30:00</c:v>
                </c:pt>
                <c:pt idx="524">
                  <c:v>27/03/2018 04:45:00</c:v>
                </c:pt>
                <c:pt idx="525">
                  <c:v>27/03/2018 05:00:00</c:v>
                </c:pt>
                <c:pt idx="526">
                  <c:v>27/03/2018 05:15:00</c:v>
                </c:pt>
                <c:pt idx="527">
                  <c:v>27/03/2018 05:30:00</c:v>
                </c:pt>
                <c:pt idx="528">
                  <c:v>27/03/2018 05:45:00</c:v>
                </c:pt>
                <c:pt idx="529">
                  <c:v>27/03/2018 06:00:00</c:v>
                </c:pt>
                <c:pt idx="530">
                  <c:v>27/03/2018 06:15:00</c:v>
                </c:pt>
                <c:pt idx="531">
                  <c:v>27/03/2018 06:30:00</c:v>
                </c:pt>
                <c:pt idx="532">
                  <c:v>27/03/2018 06:45:00</c:v>
                </c:pt>
                <c:pt idx="533">
                  <c:v>27/03/2018 07:00:00</c:v>
                </c:pt>
                <c:pt idx="534">
                  <c:v>27/03/2018 07:15:00</c:v>
                </c:pt>
                <c:pt idx="535">
                  <c:v>27/03/2018 07:30:00</c:v>
                </c:pt>
                <c:pt idx="536">
                  <c:v>27/03/2018 07:45:00</c:v>
                </c:pt>
                <c:pt idx="537">
                  <c:v>27/03/2018 08:00:00</c:v>
                </c:pt>
                <c:pt idx="538">
                  <c:v>27/03/2018 08:15:00</c:v>
                </c:pt>
                <c:pt idx="539">
                  <c:v>27/03/2018 08:30:00</c:v>
                </c:pt>
                <c:pt idx="540">
                  <c:v>27/03/2018 08:45:00</c:v>
                </c:pt>
                <c:pt idx="541">
                  <c:v>27/03/2018 09:00:00</c:v>
                </c:pt>
                <c:pt idx="542">
                  <c:v>27/03/2018 09:15:00</c:v>
                </c:pt>
                <c:pt idx="543">
                  <c:v>27/03/2018 09:30:00</c:v>
                </c:pt>
                <c:pt idx="544">
                  <c:v>27/03/2018 09:45:00</c:v>
                </c:pt>
                <c:pt idx="545">
                  <c:v>27/03/2018 10:00:00</c:v>
                </c:pt>
                <c:pt idx="546">
                  <c:v>27/03/2018 10:15:00</c:v>
                </c:pt>
                <c:pt idx="547">
                  <c:v>27/03/2018 10:30:00</c:v>
                </c:pt>
                <c:pt idx="548">
                  <c:v>27/03/2018 10:45:00</c:v>
                </c:pt>
                <c:pt idx="549">
                  <c:v>27/03/2018 11:00:00</c:v>
                </c:pt>
                <c:pt idx="550">
                  <c:v>27/03/2018 11:15:00</c:v>
                </c:pt>
                <c:pt idx="551">
                  <c:v>27/03/2018 11:30:00</c:v>
                </c:pt>
                <c:pt idx="552">
                  <c:v>27/03/2018 11:45:00</c:v>
                </c:pt>
                <c:pt idx="553">
                  <c:v>27/03/2018 12:00:00</c:v>
                </c:pt>
                <c:pt idx="554">
                  <c:v>27/03/2018 12:15:00</c:v>
                </c:pt>
                <c:pt idx="555">
                  <c:v>27/03/2018 12:30:00</c:v>
                </c:pt>
                <c:pt idx="556">
                  <c:v>27/03/2018 12:45:00</c:v>
                </c:pt>
                <c:pt idx="557">
                  <c:v>27/03/2018 13:00:00</c:v>
                </c:pt>
                <c:pt idx="558">
                  <c:v>27/03/2018 13:15:00</c:v>
                </c:pt>
                <c:pt idx="559">
                  <c:v>27/03/2018 13:30:00</c:v>
                </c:pt>
                <c:pt idx="560">
                  <c:v>27/03/2018 13:45:00</c:v>
                </c:pt>
                <c:pt idx="561">
                  <c:v>27/03/2018 14:00:00</c:v>
                </c:pt>
                <c:pt idx="562">
                  <c:v>27/03/2018 14:15:00</c:v>
                </c:pt>
                <c:pt idx="563">
                  <c:v>27/03/2018 14:30:00</c:v>
                </c:pt>
                <c:pt idx="564">
                  <c:v>27/03/2018 14:45:00</c:v>
                </c:pt>
                <c:pt idx="565">
                  <c:v>27/03/2018 15:00:00</c:v>
                </c:pt>
                <c:pt idx="566">
                  <c:v>27/03/2018 15:15:00</c:v>
                </c:pt>
                <c:pt idx="567">
                  <c:v>27/03/2018 15:30:00</c:v>
                </c:pt>
                <c:pt idx="568">
                  <c:v>27/03/2018 15:45:00</c:v>
                </c:pt>
                <c:pt idx="569">
                  <c:v>27/03/2018 16:00:00</c:v>
                </c:pt>
                <c:pt idx="570">
                  <c:v>27/03/2018 16:15:00</c:v>
                </c:pt>
                <c:pt idx="571">
                  <c:v>27/03/2018 16:30:00</c:v>
                </c:pt>
                <c:pt idx="572">
                  <c:v>27/03/2018 16:45:00</c:v>
                </c:pt>
                <c:pt idx="573">
                  <c:v>27/03/2018 17:00:00</c:v>
                </c:pt>
                <c:pt idx="574">
                  <c:v>27/03/2018 17:15:00</c:v>
                </c:pt>
                <c:pt idx="575">
                  <c:v>27/03/2018 17:30:00</c:v>
                </c:pt>
                <c:pt idx="576">
                  <c:v>27/03/2018 17:45:00</c:v>
                </c:pt>
                <c:pt idx="577">
                  <c:v>27/03/2018 18:00:00</c:v>
                </c:pt>
                <c:pt idx="578">
                  <c:v>27/03/2018 18:15:00</c:v>
                </c:pt>
                <c:pt idx="579">
                  <c:v>27/03/2018 18:30:00</c:v>
                </c:pt>
                <c:pt idx="580">
                  <c:v>27/03/2018 18:45:00</c:v>
                </c:pt>
                <c:pt idx="581">
                  <c:v>27/03/2018 19:00:00</c:v>
                </c:pt>
                <c:pt idx="582">
                  <c:v>27/03/2018 19:15:00</c:v>
                </c:pt>
                <c:pt idx="583">
                  <c:v>27/03/2018 19:30:00</c:v>
                </c:pt>
                <c:pt idx="584">
                  <c:v>27/03/2018 19:45:00</c:v>
                </c:pt>
                <c:pt idx="585">
                  <c:v>27/03/2018 20:00:00</c:v>
                </c:pt>
                <c:pt idx="586">
                  <c:v>27/03/2018 20:15:00</c:v>
                </c:pt>
                <c:pt idx="587">
                  <c:v>27/03/2018 20:30:00</c:v>
                </c:pt>
                <c:pt idx="588">
                  <c:v>27/03/2018 20:45:00</c:v>
                </c:pt>
                <c:pt idx="589">
                  <c:v>27/03/2018 21:00:00</c:v>
                </c:pt>
                <c:pt idx="590">
                  <c:v>27/03/2018 21:15:00</c:v>
                </c:pt>
                <c:pt idx="591">
                  <c:v>27/03/2018 21:30:00</c:v>
                </c:pt>
                <c:pt idx="592">
                  <c:v>27/03/2018 21:45:00</c:v>
                </c:pt>
                <c:pt idx="593">
                  <c:v>27/03/2018 22:00:00</c:v>
                </c:pt>
                <c:pt idx="594">
                  <c:v>27/03/2018 22:15:00</c:v>
                </c:pt>
                <c:pt idx="595">
                  <c:v>27/03/2018 22:30:00</c:v>
                </c:pt>
                <c:pt idx="596">
                  <c:v>27/03/2018 22:45:00</c:v>
                </c:pt>
                <c:pt idx="597">
                  <c:v>27/03/2018 23:00:00</c:v>
                </c:pt>
                <c:pt idx="598">
                  <c:v>27/03/2018 23:15:00</c:v>
                </c:pt>
                <c:pt idx="599">
                  <c:v>27/03/2018 23:30:00</c:v>
                </c:pt>
                <c:pt idx="600">
                  <c:v>27/03/2018 23:45:00</c:v>
                </c:pt>
                <c:pt idx="601">
                  <c:v>28/03/2018 00:00:00</c:v>
                </c:pt>
                <c:pt idx="602">
                  <c:v>28/03/2018 00:15:00</c:v>
                </c:pt>
                <c:pt idx="603">
                  <c:v>28/03/2018 00:30:00</c:v>
                </c:pt>
                <c:pt idx="604">
                  <c:v>28/03/2018 00:45:00</c:v>
                </c:pt>
                <c:pt idx="605">
                  <c:v>28/03/2018 01:00:00</c:v>
                </c:pt>
                <c:pt idx="606">
                  <c:v>28/03/2018 01:15:00</c:v>
                </c:pt>
                <c:pt idx="607">
                  <c:v>28/03/2018 01:30:00</c:v>
                </c:pt>
                <c:pt idx="608">
                  <c:v>28/03/2018 01:45:00</c:v>
                </c:pt>
                <c:pt idx="609">
                  <c:v>28/03/2018 02:00:00</c:v>
                </c:pt>
                <c:pt idx="610">
                  <c:v>28/03/2018 02:15:00</c:v>
                </c:pt>
                <c:pt idx="611">
                  <c:v>28/03/2018 02:30:00</c:v>
                </c:pt>
                <c:pt idx="612">
                  <c:v>28/03/2018 02:45:00</c:v>
                </c:pt>
                <c:pt idx="613">
                  <c:v>28/03/2018 03:00:00</c:v>
                </c:pt>
                <c:pt idx="614">
                  <c:v>28/03/2018 03:15:00</c:v>
                </c:pt>
                <c:pt idx="615">
                  <c:v>28/03/2018 03:30:00</c:v>
                </c:pt>
                <c:pt idx="616">
                  <c:v>28/03/2018 03:45:00</c:v>
                </c:pt>
                <c:pt idx="617">
                  <c:v>28/03/2018 04:00:00</c:v>
                </c:pt>
                <c:pt idx="618">
                  <c:v>28/03/2018 04:15:00</c:v>
                </c:pt>
                <c:pt idx="619">
                  <c:v>28/03/2018 04:30:00</c:v>
                </c:pt>
                <c:pt idx="620">
                  <c:v>28/03/2018 04:45:00</c:v>
                </c:pt>
                <c:pt idx="621">
                  <c:v>28/03/2018 05:00:00</c:v>
                </c:pt>
                <c:pt idx="622">
                  <c:v>28/03/2018 05:15:00</c:v>
                </c:pt>
                <c:pt idx="623">
                  <c:v>28/03/2018 05:30:00</c:v>
                </c:pt>
                <c:pt idx="624">
                  <c:v>28/03/2018 05:45:00</c:v>
                </c:pt>
                <c:pt idx="625">
                  <c:v>28/03/2018 06:00:00</c:v>
                </c:pt>
                <c:pt idx="626">
                  <c:v>28/03/2018 06:15:00</c:v>
                </c:pt>
                <c:pt idx="627">
                  <c:v>28/03/2018 06:30:00</c:v>
                </c:pt>
                <c:pt idx="628">
                  <c:v>28/03/2018 06:45:00</c:v>
                </c:pt>
                <c:pt idx="629">
                  <c:v>28/03/2018 07:00:00</c:v>
                </c:pt>
                <c:pt idx="630">
                  <c:v>28/03/2018 07:15:00</c:v>
                </c:pt>
                <c:pt idx="631">
                  <c:v>28/03/2018 07:30:00</c:v>
                </c:pt>
                <c:pt idx="632">
                  <c:v>28/03/2018 07:45:00</c:v>
                </c:pt>
                <c:pt idx="633">
                  <c:v>28/03/2018 08:00:00</c:v>
                </c:pt>
                <c:pt idx="634">
                  <c:v>28/03/2018 08:15:00</c:v>
                </c:pt>
                <c:pt idx="635">
                  <c:v>28/03/2018 08:30:00</c:v>
                </c:pt>
                <c:pt idx="636">
                  <c:v>28/03/2018 08:45:00</c:v>
                </c:pt>
                <c:pt idx="637">
                  <c:v>28/03/2018 09:00:00</c:v>
                </c:pt>
                <c:pt idx="638">
                  <c:v>28/03/2018 09:15:00</c:v>
                </c:pt>
                <c:pt idx="639">
                  <c:v>28/03/2018 09:30:00</c:v>
                </c:pt>
                <c:pt idx="640">
                  <c:v>28/03/2018 09:45:00</c:v>
                </c:pt>
                <c:pt idx="641">
                  <c:v>28/03/2018 10:00:00</c:v>
                </c:pt>
                <c:pt idx="642">
                  <c:v>28/03/2018 10:15:00</c:v>
                </c:pt>
                <c:pt idx="643">
                  <c:v>28/03/2018 10:30:00</c:v>
                </c:pt>
                <c:pt idx="644">
                  <c:v>28/03/2018 10:45:00</c:v>
                </c:pt>
                <c:pt idx="645">
                  <c:v>28/03/2018 11:00:00</c:v>
                </c:pt>
                <c:pt idx="646">
                  <c:v>28/03/2018 11:15:00</c:v>
                </c:pt>
                <c:pt idx="647">
                  <c:v>28/03/2018 11:30:00</c:v>
                </c:pt>
                <c:pt idx="648">
                  <c:v>28/03/2018 11:45:00</c:v>
                </c:pt>
                <c:pt idx="649">
                  <c:v>28/03/2018 12:00:00</c:v>
                </c:pt>
                <c:pt idx="650">
                  <c:v>28/03/2018 12:15:00</c:v>
                </c:pt>
                <c:pt idx="651">
                  <c:v>28/03/2018 12:30:00</c:v>
                </c:pt>
                <c:pt idx="652">
                  <c:v>28/03/2018 12:45:00</c:v>
                </c:pt>
                <c:pt idx="653">
                  <c:v>28/03/2018 13:00:00</c:v>
                </c:pt>
                <c:pt idx="654">
                  <c:v>28/03/2018 13:15:00</c:v>
                </c:pt>
                <c:pt idx="655">
                  <c:v>28/03/2018 13:30:00</c:v>
                </c:pt>
                <c:pt idx="656">
                  <c:v>28/03/2018 13:45:00</c:v>
                </c:pt>
                <c:pt idx="657">
                  <c:v>28/03/2018 14:00:00</c:v>
                </c:pt>
                <c:pt idx="658">
                  <c:v>28/03/2018 14:15:00</c:v>
                </c:pt>
                <c:pt idx="659">
                  <c:v>28/03/2018 14:30:00</c:v>
                </c:pt>
                <c:pt idx="660">
                  <c:v>28/03/2018 14:45:00</c:v>
                </c:pt>
                <c:pt idx="661">
                  <c:v>28/03/2018 15:00:00</c:v>
                </c:pt>
                <c:pt idx="662">
                  <c:v>28/03/2018 15:15:00</c:v>
                </c:pt>
                <c:pt idx="663">
                  <c:v>28/03/2018 15:30:00</c:v>
                </c:pt>
                <c:pt idx="664">
                  <c:v>28/03/2018 15:45:00</c:v>
                </c:pt>
                <c:pt idx="665">
                  <c:v>28/03/2018 16:00:00</c:v>
                </c:pt>
                <c:pt idx="666">
                  <c:v>28/03/2018 16:15:00</c:v>
                </c:pt>
                <c:pt idx="667">
                  <c:v>28/03/2018 16:30:00</c:v>
                </c:pt>
                <c:pt idx="668">
                  <c:v>28/03/2018 16:45:00</c:v>
                </c:pt>
                <c:pt idx="669">
                  <c:v>28/03/2018 17:00:00</c:v>
                </c:pt>
                <c:pt idx="670">
                  <c:v>28/03/2018 17:15:00</c:v>
                </c:pt>
                <c:pt idx="671">
                  <c:v>28/03/2018 17:30:00</c:v>
                </c:pt>
                <c:pt idx="672">
                  <c:v>28/03/2018 17:45:00</c:v>
                </c:pt>
                <c:pt idx="673">
                  <c:v>28/03/2018 18:00:00</c:v>
                </c:pt>
                <c:pt idx="674">
                  <c:v>28/03/2018 18:15:00</c:v>
                </c:pt>
                <c:pt idx="675">
                  <c:v>28/03/2018 18:30:00</c:v>
                </c:pt>
                <c:pt idx="676">
                  <c:v>28/03/2018 18:45:00</c:v>
                </c:pt>
                <c:pt idx="677">
                  <c:v>28/03/2018 19:00:00</c:v>
                </c:pt>
                <c:pt idx="678">
                  <c:v>28/03/2018 19:15:00</c:v>
                </c:pt>
                <c:pt idx="679">
                  <c:v>28/03/2018 19:30:00</c:v>
                </c:pt>
                <c:pt idx="680">
                  <c:v>28/03/2018 19:45:00</c:v>
                </c:pt>
                <c:pt idx="681">
                  <c:v>28/03/2018 20:00:00</c:v>
                </c:pt>
                <c:pt idx="682">
                  <c:v>28/03/2018 20:15:00</c:v>
                </c:pt>
                <c:pt idx="683">
                  <c:v>28/03/2018 20:30:00</c:v>
                </c:pt>
                <c:pt idx="684">
                  <c:v>28/03/2018 20:45:00</c:v>
                </c:pt>
                <c:pt idx="685">
                  <c:v>28/03/2018 21:00:00</c:v>
                </c:pt>
                <c:pt idx="686">
                  <c:v>28/03/2018 21:15:00</c:v>
                </c:pt>
                <c:pt idx="687">
                  <c:v>28/03/2018 21:30:00</c:v>
                </c:pt>
                <c:pt idx="688">
                  <c:v>28/03/2018 21:45:00</c:v>
                </c:pt>
                <c:pt idx="689">
                  <c:v>28/03/2018 22:00:00</c:v>
                </c:pt>
                <c:pt idx="690">
                  <c:v>28/03/2018 22:15:00</c:v>
                </c:pt>
                <c:pt idx="691">
                  <c:v>28/03/2018 22:30:00</c:v>
                </c:pt>
                <c:pt idx="692">
                  <c:v>28/03/2018 22:45:00</c:v>
                </c:pt>
                <c:pt idx="693">
                  <c:v>28/03/2018 23:00:00</c:v>
                </c:pt>
                <c:pt idx="694">
                  <c:v>28/03/2018 23:15:00</c:v>
                </c:pt>
                <c:pt idx="695">
                  <c:v>28/03/2018 23:30:00</c:v>
                </c:pt>
                <c:pt idx="696">
                  <c:v>28/03/2018 23:45:00</c:v>
                </c:pt>
                <c:pt idx="697">
                  <c:v>29/03/2018 00:00:00</c:v>
                </c:pt>
                <c:pt idx="698">
                  <c:v>29/03/2018 00:15:00</c:v>
                </c:pt>
                <c:pt idx="699">
                  <c:v>29/03/2018 00:30:00</c:v>
                </c:pt>
                <c:pt idx="700">
                  <c:v>29/03/2018 00:45:00</c:v>
                </c:pt>
                <c:pt idx="701">
                  <c:v>29/03/2018 01:00:00</c:v>
                </c:pt>
                <c:pt idx="702">
                  <c:v>29/03/2018 01:15:00</c:v>
                </c:pt>
                <c:pt idx="703">
                  <c:v>29/03/2018 01:30:00</c:v>
                </c:pt>
                <c:pt idx="704">
                  <c:v>29/03/2018 01:45:00</c:v>
                </c:pt>
                <c:pt idx="705">
                  <c:v>29/03/2018 02:00:00</c:v>
                </c:pt>
                <c:pt idx="706">
                  <c:v>29/03/2018 02:15:00</c:v>
                </c:pt>
                <c:pt idx="707">
                  <c:v>29/03/2018 02:30:00</c:v>
                </c:pt>
                <c:pt idx="708">
                  <c:v>29/03/2018 02:45:00</c:v>
                </c:pt>
                <c:pt idx="709">
                  <c:v>29/03/2018 03:00:00</c:v>
                </c:pt>
                <c:pt idx="710">
                  <c:v>29/03/2018 03:15:00</c:v>
                </c:pt>
                <c:pt idx="711">
                  <c:v>29/03/2018 03:30:00</c:v>
                </c:pt>
                <c:pt idx="712">
                  <c:v>29/03/2018 03:45:00</c:v>
                </c:pt>
                <c:pt idx="713">
                  <c:v>29/03/2018 04:00:00</c:v>
                </c:pt>
                <c:pt idx="714">
                  <c:v>29/03/2018 04:15:00</c:v>
                </c:pt>
                <c:pt idx="715">
                  <c:v>29/03/2018 04:30:00</c:v>
                </c:pt>
                <c:pt idx="716">
                  <c:v>29/03/2018 04:45:00</c:v>
                </c:pt>
                <c:pt idx="717">
                  <c:v>29/03/2018 05:00:00</c:v>
                </c:pt>
                <c:pt idx="718">
                  <c:v>29/03/2018 05:15:00</c:v>
                </c:pt>
                <c:pt idx="719">
                  <c:v>29/03/2018 05:30:00</c:v>
                </c:pt>
                <c:pt idx="720">
                  <c:v>29/03/2018 05:45:00</c:v>
                </c:pt>
                <c:pt idx="721">
                  <c:v>29/03/2018 06:00:00</c:v>
                </c:pt>
                <c:pt idx="722">
                  <c:v>29/03/2018 06:15:00</c:v>
                </c:pt>
                <c:pt idx="723">
                  <c:v>29/03/2018 06:30:00</c:v>
                </c:pt>
                <c:pt idx="724">
                  <c:v>29/03/2018 06:45:00</c:v>
                </c:pt>
                <c:pt idx="725">
                  <c:v>29/03/2018 07:00:00</c:v>
                </c:pt>
                <c:pt idx="726">
                  <c:v>29/03/2018 07:15:00</c:v>
                </c:pt>
                <c:pt idx="727">
                  <c:v>29/03/2018 07:30:00</c:v>
                </c:pt>
                <c:pt idx="728">
                  <c:v>29/03/2018 07:45:00</c:v>
                </c:pt>
                <c:pt idx="729">
                  <c:v>29/03/2018 08:00:00</c:v>
                </c:pt>
                <c:pt idx="730">
                  <c:v>29/03/2018 08:15:00</c:v>
                </c:pt>
                <c:pt idx="731">
                  <c:v>29/03/2018 08:30:00</c:v>
                </c:pt>
                <c:pt idx="732">
                  <c:v>29/03/2018 08:45:00</c:v>
                </c:pt>
                <c:pt idx="733">
                  <c:v>29/03/2018 09:00:00</c:v>
                </c:pt>
                <c:pt idx="734">
                  <c:v>29/03/2018 09:15:00</c:v>
                </c:pt>
                <c:pt idx="735">
                  <c:v>29/03/2018 09:30:00</c:v>
                </c:pt>
                <c:pt idx="736">
                  <c:v>29/03/2018 09:45:00</c:v>
                </c:pt>
                <c:pt idx="737">
                  <c:v>29/03/2018 10:00:00</c:v>
                </c:pt>
                <c:pt idx="738">
                  <c:v>29/03/2018 10:15:00</c:v>
                </c:pt>
                <c:pt idx="739">
                  <c:v>29/03/2018 10:30:00</c:v>
                </c:pt>
                <c:pt idx="740">
                  <c:v>29/03/2018 10:45:00</c:v>
                </c:pt>
                <c:pt idx="741">
                  <c:v>29/03/2018 11:00:00</c:v>
                </c:pt>
                <c:pt idx="742">
                  <c:v>29/03/2018 11:15:00</c:v>
                </c:pt>
                <c:pt idx="743">
                  <c:v>29/03/2018 11:30:00</c:v>
                </c:pt>
                <c:pt idx="744">
                  <c:v>29/03/2018 11:45:00</c:v>
                </c:pt>
                <c:pt idx="745">
                  <c:v>29/03/2018 12:00:00</c:v>
                </c:pt>
                <c:pt idx="746">
                  <c:v>29/03/2018 12:15:00</c:v>
                </c:pt>
                <c:pt idx="747">
                  <c:v>29/03/2018 12:30:00</c:v>
                </c:pt>
                <c:pt idx="748">
                  <c:v>29/03/2018 12:45:00</c:v>
                </c:pt>
                <c:pt idx="749">
                  <c:v>29/03/2018 13:00:00</c:v>
                </c:pt>
                <c:pt idx="750">
                  <c:v>29/03/2018 13:15:00</c:v>
                </c:pt>
                <c:pt idx="751">
                  <c:v>29/03/2018 13:30:00</c:v>
                </c:pt>
                <c:pt idx="752">
                  <c:v>29/03/2018 13:45:00</c:v>
                </c:pt>
                <c:pt idx="753">
                  <c:v>29/03/2018 14:00:00</c:v>
                </c:pt>
                <c:pt idx="754">
                  <c:v>29/03/2018 14:15:00</c:v>
                </c:pt>
                <c:pt idx="755">
                  <c:v>29/03/2018 14:30:00</c:v>
                </c:pt>
                <c:pt idx="756">
                  <c:v>29/03/2018 14:45:00</c:v>
                </c:pt>
                <c:pt idx="757">
                  <c:v>29/03/2018 15:00:00</c:v>
                </c:pt>
                <c:pt idx="758">
                  <c:v>29/03/2018 15:15:00</c:v>
                </c:pt>
                <c:pt idx="759">
                  <c:v>29/03/2018 15:30:00</c:v>
                </c:pt>
                <c:pt idx="760">
                  <c:v>29/03/2018 15:45:00</c:v>
                </c:pt>
              </c:strCache>
            </c:strRef>
          </c:cat>
          <c:val>
            <c:numRef>
              <c:f>'กราฟ MDB TR.800 kVA.'!$B$2:$B$762</c:f>
              <c:numCache>
                <c:formatCode>#,##0.00</c:formatCode>
                <c:ptCount val="761"/>
                <c:pt idx="0">
                  <c:v>231.53399999999999</c:v>
                </c:pt>
                <c:pt idx="1">
                  <c:v>231.047</c:v>
                </c:pt>
                <c:pt idx="2">
                  <c:v>230.52</c:v>
                </c:pt>
                <c:pt idx="3">
                  <c:v>228.90600000000001</c:v>
                </c:pt>
                <c:pt idx="4">
                  <c:v>229.499</c:v>
                </c:pt>
                <c:pt idx="5">
                  <c:v>228.69800000000001</c:v>
                </c:pt>
                <c:pt idx="6">
                  <c:v>228.79900000000001</c:v>
                </c:pt>
                <c:pt idx="7">
                  <c:v>229.018</c:v>
                </c:pt>
                <c:pt idx="8">
                  <c:v>229.41900000000001</c:v>
                </c:pt>
                <c:pt idx="9">
                  <c:v>230.32700000000006</c:v>
                </c:pt>
                <c:pt idx="10">
                  <c:v>230.726</c:v>
                </c:pt>
                <c:pt idx="11">
                  <c:v>230.62200000000001</c:v>
                </c:pt>
                <c:pt idx="12">
                  <c:v>230.98000000000005</c:v>
                </c:pt>
                <c:pt idx="13">
                  <c:v>231.40100000000001</c:v>
                </c:pt>
                <c:pt idx="14">
                  <c:v>231.64299999999997</c:v>
                </c:pt>
                <c:pt idx="15">
                  <c:v>231.91399999999999</c:v>
                </c:pt>
                <c:pt idx="16">
                  <c:v>232.577</c:v>
                </c:pt>
                <c:pt idx="17">
                  <c:v>233.678</c:v>
                </c:pt>
                <c:pt idx="18">
                  <c:v>232.85900000000001</c:v>
                </c:pt>
                <c:pt idx="19">
                  <c:v>232.941</c:v>
                </c:pt>
                <c:pt idx="20">
                  <c:v>233.53200000000001</c:v>
                </c:pt>
                <c:pt idx="21">
                  <c:v>233.33500000000001</c:v>
                </c:pt>
                <c:pt idx="22">
                  <c:v>232.92800000000005</c:v>
                </c:pt>
                <c:pt idx="23">
                  <c:v>232.98200000000006</c:v>
                </c:pt>
                <c:pt idx="24">
                  <c:v>233.804</c:v>
                </c:pt>
                <c:pt idx="25">
                  <c:v>232.87100000000001</c:v>
                </c:pt>
                <c:pt idx="26">
                  <c:v>232.839</c:v>
                </c:pt>
                <c:pt idx="27">
                  <c:v>233.77199999999999</c:v>
                </c:pt>
                <c:pt idx="28">
                  <c:v>234.303</c:v>
                </c:pt>
                <c:pt idx="29">
                  <c:v>233.89000000000001</c:v>
                </c:pt>
                <c:pt idx="30">
                  <c:v>233.91800000000001</c:v>
                </c:pt>
                <c:pt idx="31">
                  <c:v>234.24199999999999</c:v>
                </c:pt>
                <c:pt idx="32">
                  <c:v>234.64</c:v>
                </c:pt>
                <c:pt idx="33">
                  <c:v>235.21799999999999</c:v>
                </c:pt>
                <c:pt idx="34">
                  <c:v>235.77499999999998</c:v>
                </c:pt>
                <c:pt idx="35">
                  <c:v>234.84800000000001</c:v>
                </c:pt>
                <c:pt idx="36">
                  <c:v>234.41399999999999</c:v>
                </c:pt>
                <c:pt idx="37">
                  <c:v>234.762</c:v>
                </c:pt>
                <c:pt idx="38">
                  <c:v>235.28900000000002</c:v>
                </c:pt>
                <c:pt idx="39">
                  <c:v>234.70099999999999</c:v>
                </c:pt>
                <c:pt idx="40">
                  <c:v>234.25700000000001</c:v>
                </c:pt>
                <c:pt idx="41">
                  <c:v>234.45000000000005</c:v>
                </c:pt>
                <c:pt idx="42">
                  <c:v>234.32100000000005</c:v>
                </c:pt>
                <c:pt idx="43">
                  <c:v>233.31200000000001</c:v>
                </c:pt>
                <c:pt idx="44">
                  <c:v>232.77299999999997</c:v>
                </c:pt>
                <c:pt idx="45">
                  <c:v>232.797</c:v>
                </c:pt>
                <c:pt idx="46">
                  <c:v>232.70599999999999</c:v>
                </c:pt>
                <c:pt idx="47">
                  <c:v>231.989</c:v>
                </c:pt>
                <c:pt idx="48">
                  <c:v>231.09300000000002</c:v>
                </c:pt>
                <c:pt idx="49">
                  <c:v>230.45400000000001</c:v>
                </c:pt>
                <c:pt idx="50">
                  <c:v>229.99300000000002</c:v>
                </c:pt>
                <c:pt idx="51">
                  <c:v>230.20399999999998</c:v>
                </c:pt>
                <c:pt idx="52">
                  <c:v>230.46200000000005</c:v>
                </c:pt>
                <c:pt idx="53">
                  <c:v>230.07399999999998</c:v>
                </c:pt>
                <c:pt idx="54">
                  <c:v>229.86800000000005</c:v>
                </c:pt>
                <c:pt idx="55">
                  <c:v>229.35500000000005</c:v>
                </c:pt>
                <c:pt idx="56">
                  <c:v>230.95600000000005</c:v>
                </c:pt>
                <c:pt idx="57">
                  <c:v>230.38500000000005</c:v>
                </c:pt>
                <c:pt idx="58">
                  <c:v>229.523</c:v>
                </c:pt>
                <c:pt idx="59">
                  <c:v>229.017</c:v>
                </c:pt>
                <c:pt idx="60">
                  <c:v>229.87900000000002</c:v>
                </c:pt>
                <c:pt idx="61">
                  <c:v>230.429</c:v>
                </c:pt>
                <c:pt idx="62">
                  <c:v>230.154</c:v>
                </c:pt>
                <c:pt idx="63">
                  <c:v>229.42100000000005</c:v>
                </c:pt>
                <c:pt idx="64">
                  <c:v>229.17399999999998</c:v>
                </c:pt>
                <c:pt idx="65">
                  <c:v>230.12700000000001</c:v>
                </c:pt>
                <c:pt idx="66">
                  <c:v>231.44200000000001</c:v>
                </c:pt>
                <c:pt idx="67">
                  <c:v>229.999</c:v>
                </c:pt>
                <c:pt idx="68">
                  <c:v>229.86600000000001</c:v>
                </c:pt>
                <c:pt idx="69">
                  <c:v>229.477</c:v>
                </c:pt>
                <c:pt idx="70">
                  <c:v>229.35900000000001</c:v>
                </c:pt>
                <c:pt idx="71">
                  <c:v>228.976</c:v>
                </c:pt>
                <c:pt idx="72">
                  <c:v>229.53900000000002</c:v>
                </c:pt>
                <c:pt idx="73">
                  <c:v>230.02200000000005</c:v>
                </c:pt>
                <c:pt idx="74">
                  <c:v>232.34200000000001</c:v>
                </c:pt>
                <c:pt idx="75">
                  <c:v>232.863</c:v>
                </c:pt>
                <c:pt idx="76">
                  <c:v>232.523</c:v>
                </c:pt>
                <c:pt idx="77">
                  <c:v>232.01300000000001</c:v>
                </c:pt>
                <c:pt idx="78">
                  <c:v>230.05600000000001</c:v>
                </c:pt>
                <c:pt idx="79">
                  <c:v>230.108</c:v>
                </c:pt>
                <c:pt idx="80">
                  <c:v>229.95200000000006</c:v>
                </c:pt>
                <c:pt idx="81">
                  <c:v>230.167</c:v>
                </c:pt>
                <c:pt idx="82">
                  <c:v>230.27099999999999</c:v>
                </c:pt>
                <c:pt idx="83">
                  <c:v>229.85700000000006</c:v>
                </c:pt>
                <c:pt idx="84">
                  <c:v>230.03100000000001</c:v>
                </c:pt>
                <c:pt idx="85">
                  <c:v>230.35600000000005</c:v>
                </c:pt>
                <c:pt idx="86">
                  <c:v>230.85100000000006</c:v>
                </c:pt>
                <c:pt idx="87">
                  <c:v>230.197</c:v>
                </c:pt>
                <c:pt idx="88">
                  <c:v>230.38400000000001</c:v>
                </c:pt>
                <c:pt idx="89">
                  <c:v>230.64599999999999</c:v>
                </c:pt>
                <c:pt idx="90">
                  <c:v>230.74599999999998</c:v>
                </c:pt>
                <c:pt idx="91">
                  <c:v>231.137</c:v>
                </c:pt>
                <c:pt idx="92">
                  <c:v>231.41300000000001</c:v>
                </c:pt>
                <c:pt idx="93">
                  <c:v>232.27199999999999</c:v>
                </c:pt>
                <c:pt idx="94">
                  <c:v>233.31800000000001</c:v>
                </c:pt>
                <c:pt idx="95">
                  <c:v>233.16300000000001</c:v>
                </c:pt>
                <c:pt idx="96">
                  <c:v>232.11599999999999</c:v>
                </c:pt>
                <c:pt idx="97">
                  <c:v>231.39200000000005</c:v>
                </c:pt>
                <c:pt idx="98">
                  <c:v>229.89700000000005</c:v>
                </c:pt>
                <c:pt idx="99">
                  <c:v>229.96300000000002</c:v>
                </c:pt>
                <c:pt idx="100">
                  <c:v>230.43800000000005</c:v>
                </c:pt>
                <c:pt idx="101">
                  <c:v>229.95800000000006</c:v>
                </c:pt>
                <c:pt idx="102">
                  <c:v>230.15300000000002</c:v>
                </c:pt>
                <c:pt idx="103">
                  <c:v>230.33100000000005</c:v>
                </c:pt>
                <c:pt idx="104">
                  <c:v>230.91499999999999</c:v>
                </c:pt>
                <c:pt idx="105">
                  <c:v>232.017</c:v>
                </c:pt>
                <c:pt idx="106">
                  <c:v>232.345</c:v>
                </c:pt>
                <c:pt idx="107">
                  <c:v>231.77599999999998</c:v>
                </c:pt>
                <c:pt idx="108">
                  <c:v>231.75800000000001</c:v>
                </c:pt>
                <c:pt idx="109">
                  <c:v>232.34700000000001</c:v>
                </c:pt>
                <c:pt idx="110">
                  <c:v>233.03700000000001</c:v>
                </c:pt>
                <c:pt idx="111">
                  <c:v>233.35900000000001</c:v>
                </c:pt>
                <c:pt idx="112">
                  <c:v>233.94</c:v>
                </c:pt>
                <c:pt idx="113">
                  <c:v>234.047</c:v>
                </c:pt>
                <c:pt idx="114">
                  <c:v>233.72200000000001</c:v>
                </c:pt>
                <c:pt idx="115">
                  <c:v>234.01300000000001</c:v>
                </c:pt>
                <c:pt idx="116">
                  <c:v>234.286</c:v>
                </c:pt>
                <c:pt idx="117">
                  <c:v>233.58</c:v>
                </c:pt>
                <c:pt idx="118">
                  <c:v>232.69300000000001</c:v>
                </c:pt>
                <c:pt idx="119">
                  <c:v>233.26999999999998</c:v>
                </c:pt>
                <c:pt idx="120">
                  <c:v>234.06100000000001</c:v>
                </c:pt>
                <c:pt idx="121">
                  <c:v>234.16200000000001</c:v>
                </c:pt>
                <c:pt idx="122">
                  <c:v>234.108</c:v>
                </c:pt>
                <c:pt idx="123">
                  <c:v>234.184</c:v>
                </c:pt>
                <c:pt idx="124">
                  <c:v>234.75</c:v>
                </c:pt>
                <c:pt idx="125">
                  <c:v>234.94</c:v>
                </c:pt>
                <c:pt idx="126">
                  <c:v>234.91800000000001</c:v>
                </c:pt>
                <c:pt idx="127">
                  <c:v>235.042</c:v>
                </c:pt>
                <c:pt idx="128">
                  <c:v>235.125</c:v>
                </c:pt>
                <c:pt idx="129">
                  <c:v>235.87</c:v>
                </c:pt>
                <c:pt idx="130">
                  <c:v>234.10300000000001</c:v>
                </c:pt>
                <c:pt idx="131">
                  <c:v>234.61699999999999</c:v>
                </c:pt>
                <c:pt idx="132">
                  <c:v>234.994</c:v>
                </c:pt>
                <c:pt idx="133">
                  <c:v>234.52700000000004</c:v>
                </c:pt>
                <c:pt idx="134">
                  <c:v>234.494</c:v>
                </c:pt>
                <c:pt idx="135">
                  <c:v>234.078</c:v>
                </c:pt>
                <c:pt idx="136">
                  <c:v>234.078</c:v>
                </c:pt>
                <c:pt idx="137">
                  <c:v>234.21599999999998</c:v>
                </c:pt>
                <c:pt idx="138">
                  <c:v>234.059</c:v>
                </c:pt>
                <c:pt idx="139">
                  <c:v>234.03399999999999</c:v>
                </c:pt>
                <c:pt idx="140">
                  <c:v>233.85900000000001</c:v>
                </c:pt>
                <c:pt idx="141">
                  <c:v>233.79599999999999</c:v>
                </c:pt>
                <c:pt idx="142">
                  <c:v>233.86800000000005</c:v>
                </c:pt>
                <c:pt idx="143">
                  <c:v>233.41200000000001</c:v>
                </c:pt>
                <c:pt idx="144">
                  <c:v>232.46900000000002</c:v>
                </c:pt>
                <c:pt idx="145">
                  <c:v>231.65200000000004</c:v>
                </c:pt>
                <c:pt idx="146">
                  <c:v>231.012</c:v>
                </c:pt>
                <c:pt idx="147">
                  <c:v>230.876</c:v>
                </c:pt>
                <c:pt idx="148">
                  <c:v>230.85100000000006</c:v>
                </c:pt>
                <c:pt idx="149">
                  <c:v>231.125</c:v>
                </c:pt>
                <c:pt idx="150">
                  <c:v>230.733</c:v>
                </c:pt>
                <c:pt idx="151">
                  <c:v>230.39000000000001</c:v>
                </c:pt>
                <c:pt idx="152">
                  <c:v>229.59</c:v>
                </c:pt>
                <c:pt idx="153">
                  <c:v>229.995</c:v>
                </c:pt>
                <c:pt idx="154">
                  <c:v>230.49700000000001</c:v>
                </c:pt>
                <c:pt idx="155">
                  <c:v>232.654</c:v>
                </c:pt>
                <c:pt idx="156">
                  <c:v>232.44</c:v>
                </c:pt>
                <c:pt idx="157">
                  <c:v>232.05</c:v>
                </c:pt>
                <c:pt idx="158">
                  <c:v>231.88900000000001</c:v>
                </c:pt>
                <c:pt idx="159">
                  <c:v>231.339</c:v>
                </c:pt>
                <c:pt idx="160">
                  <c:v>230.94399999999999</c:v>
                </c:pt>
                <c:pt idx="161">
                  <c:v>230.429</c:v>
                </c:pt>
                <c:pt idx="162">
                  <c:v>230.268</c:v>
                </c:pt>
                <c:pt idx="163">
                  <c:v>229.03300000000002</c:v>
                </c:pt>
                <c:pt idx="164">
                  <c:v>229.255</c:v>
                </c:pt>
                <c:pt idx="165">
                  <c:v>231.10999999999999</c:v>
                </c:pt>
                <c:pt idx="166">
                  <c:v>230.572</c:v>
                </c:pt>
                <c:pt idx="167">
                  <c:v>230.85900000000001</c:v>
                </c:pt>
                <c:pt idx="168">
                  <c:v>231.255</c:v>
                </c:pt>
                <c:pt idx="169">
                  <c:v>232.13800000000001</c:v>
                </c:pt>
                <c:pt idx="170">
                  <c:v>233.518</c:v>
                </c:pt>
                <c:pt idx="171">
                  <c:v>233.19</c:v>
                </c:pt>
                <c:pt idx="172">
                  <c:v>232.67699999999999</c:v>
                </c:pt>
                <c:pt idx="173">
                  <c:v>232.17399999999998</c:v>
                </c:pt>
                <c:pt idx="174">
                  <c:v>231.434</c:v>
                </c:pt>
                <c:pt idx="175">
                  <c:v>230.553</c:v>
                </c:pt>
                <c:pt idx="176">
                  <c:v>230.17699999999999</c:v>
                </c:pt>
                <c:pt idx="177">
                  <c:v>229.77299999999997</c:v>
                </c:pt>
                <c:pt idx="178">
                  <c:v>229.90900000000002</c:v>
                </c:pt>
                <c:pt idx="179">
                  <c:v>229.94800000000001</c:v>
                </c:pt>
                <c:pt idx="180">
                  <c:v>230.072</c:v>
                </c:pt>
                <c:pt idx="181">
                  <c:v>230.21199999999999</c:v>
                </c:pt>
                <c:pt idx="182">
                  <c:v>230.654</c:v>
                </c:pt>
                <c:pt idx="183">
                  <c:v>230.28700000000001</c:v>
                </c:pt>
                <c:pt idx="184">
                  <c:v>230.17399999999998</c:v>
                </c:pt>
                <c:pt idx="185">
                  <c:v>230.59900000000002</c:v>
                </c:pt>
                <c:pt idx="186">
                  <c:v>231.18100000000001</c:v>
                </c:pt>
                <c:pt idx="187">
                  <c:v>231.84100000000001</c:v>
                </c:pt>
                <c:pt idx="188">
                  <c:v>232.29399999999998</c:v>
                </c:pt>
                <c:pt idx="189">
                  <c:v>232.066</c:v>
                </c:pt>
                <c:pt idx="190">
                  <c:v>232.37200000000001</c:v>
                </c:pt>
                <c:pt idx="191">
                  <c:v>232.01</c:v>
                </c:pt>
                <c:pt idx="192">
                  <c:v>231.506</c:v>
                </c:pt>
                <c:pt idx="193">
                  <c:v>230.90600000000001</c:v>
                </c:pt>
                <c:pt idx="194">
                  <c:v>229.74899999999997</c:v>
                </c:pt>
                <c:pt idx="195">
                  <c:v>229.27699999999999</c:v>
                </c:pt>
                <c:pt idx="196">
                  <c:v>229.64299999999997</c:v>
                </c:pt>
                <c:pt idx="197">
                  <c:v>230.21099999999998</c:v>
                </c:pt>
                <c:pt idx="198">
                  <c:v>232.85800000000006</c:v>
                </c:pt>
                <c:pt idx="199">
                  <c:v>233.86500000000001</c:v>
                </c:pt>
                <c:pt idx="200">
                  <c:v>233.63300000000001</c:v>
                </c:pt>
                <c:pt idx="201">
                  <c:v>233.101</c:v>
                </c:pt>
                <c:pt idx="202">
                  <c:v>234.41300000000001</c:v>
                </c:pt>
                <c:pt idx="203">
                  <c:v>233.96600000000001</c:v>
                </c:pt>
                <c:pt idx="204">
                  <c:v>233.869</c:v>
                </c:pt>
                <c:pt idx="205">
                  <c:v>234.11099999999999</c:v>
                </c:pt>
                <c:pt idx="206">
                  <c:v>233.60599999999999</c:v>
                </c:pt>
                <c:pt idx="207">
                  <c:v>233.08800000000005</c:v>
                </c:pt>
                <c:pt idx="208">
                  <c:v>233.39200000000005</c:v>
                </c:pt>
                <c:pt idx="209">
                  <c:v>233.92400000000001</c:v>
                </c:pt>
                <c:pt idx="210">
                  <c:v>234.28800000000001</c:v>
                </c:pt>
                <c:pt idx="211">
                  <c:v>234.58600000000001</c:v>
                </c:pt>
                <c:pt idx="212">
                  <c:v>233.90200000000004</c:v>
                </c:pt>
                <c:pt idx="213">
                  <c:v>233.125</c:v>
                </c:pt>
                <c:pt idx="214">
                  <c:v>233.346</c:v>
                </c:pt>
                <c:pt idx="215">
                  <c:v>232.47300000000001</c:v>
                </c:pt>
                <c:pt idx="216">
                  <c:v>233.32100000000005</c:v>
                </c:pt>
                <c:pt idx="217">
                  <c:v>234.34300000000002</c:v>
                </c:pt>
                <c:pt idx="218">
                  <c:v>233.58600000000001</c:v>
                </c:pt>
                <c:pt idx="219">
                  <c:v>233.22300000000001</c:v>
                </c:pt>
                <c:pt idx="220">
                  <c:v>233.524</c:v>
                </c:pt>
                <c:pt idx="221">
                  <c:v>233.88600000000005</c:v>
                </c:pt>
                <c:pt idx="222">
                  <c:v>234.01599999999999</c:v>
                </c:pt>
                <c:pt idx="223">
                  <c:v>234.25800000000001</c:v>
                </c:pt>
                <c:pt idx="224">
                  <c:v>234.77399999999994</c:v>
                </c:pt>
                <c:pt idx="225">
                  <c:v>234.79300000000001</c:v>
                </c:pt>
                <c:pt idx="226">
                  <c:v>235.44</c:v>
                </c:pt>
                <c:pt idx="227">
                  <c:v>235.91300000000001</c:v>
                </c:pt>
                <c:pt idx="228">
                  <c:v>235.21399999999994</c:v>
                </c:pt>
                <c:pt idx="229">
                  <c:v>234.52200000000005</c:v>
                </c:pt>
                <c:pt idx="230">
                  <c:v>234.93900000000002</c:v>
                </c:pt>
                <c:pt idx="231">
                  <c:v>235.12</c:v>
                </c:pt>
                <c:pt idx="232">
                  <c:v>235.32100000000005</c:v>
                </c:pt>
                <c:pt idx="233">
                  <c:v>235.62800000000001</c:v>
                </c:pt>
                <c:pt idx="234">
                  <c:v>235.52700000000004</c:v>
                </c:pt>
                <c:pt idx="235">
                  <c:v>235.93900000000002</c:v>
                </c:pt>
                <c:pt idx="236">
                  <c:v>235.602</c:v>
                </c:pt>
                <c:pt idx="237">
                  <c:v>234.71299999999999</c:v>
                </c:pt>
                <c:pt idx="238">
                  <c:v>234.78399999999999</c:v>
                </c:pt>
                <c:pt idx="239">
                  <c:v>234.33700000000005</c:v>
                </c:pt>
                <c:pt idx="240">
                  <c:v>233.816</c:v>
                </c:pt>
                <c:pt idx="241">
                  <c:v>233.72300000000001</c:v>
                </c:pt>
                <c:pt idx="242">
                  <c:v>233.48100000000005</c:v>
                </c:pt>
                <c:pt idx="243">
                  <c:v>233.52100000000004</c:v>
                </c:pt>
                <c:pt idx="244">
                  <c:v>234.06800000000001</c:v>
                </c:pt>
                <c:pt idx="245">
                  <c:v>234.423</c:v>
                </c:pt>
                <c:pt idx="246">
                  <c:v>233.82000000000005</c:v>
                </c:pt>
                <c:pt idx="247">
                  <c:v>232.37</c:v>
                </c:pt>
                <c:pt idx="248">
                  <c:v>231.58200000000005</c:v>
                </c:pt>
                <c:pt idx="249">
                  <c:v>230.23</c:v>
                </c:pt>
                <c:pt idx="250">
                  <c:v>229.78100000000001</c:v>
                </c:pt>
                <c:pt idx="251">
                  <c:v>230.30200000000005</c:v>
                </c:pt>
                <c:pt idx="252">
                  <c:v>230.32000000000005</c:v>
                </c:pt>
                <c:pt idx="253">
                  <c:v>231.84700000000001</c:v>
                </c:pt>
                <c:pt idx="254">
                  <c:v>232.38600000000005</c:v>
                </c:pt>
                <c:pt idx="255">
                  <c:v>231.541</c:v>
                </c:pt>
                <c:pt idx="256">
                  <c:v>230.905</c:v>
                </c:pt>
                <c:pt idx="257">
                  <c:v>230.85300000000001</c:v>
                </c:pt>
                <c:pt idx="258">
                  <c:v>231.23099999999999</c:v>
                </c:pt>
                <c:pt idx="259">
                  <c:v>230.94800000000001</c:v>
                </c:pt>
                <c:pt idx="260">
                  <c:v>231.36200000000005</c:v>
                </c:pt>
                <c:pt idx="261">
                  <c:v>233.93300000000002</c:v>
                </c:pt>
                <c:pt idx="262">
                  <c:v>233.76999999999998</c:v>
                </c:pt>
                <c:pt idx="263">
                  <c:v>233.93900000000002</c:v>
                </c:pt>
                <c:pt idx="264">
                  <c:v>234.21699999999998</c:v>
                </c:pt>
                <c:pt idx="265">
                  <c:v>233.923</c:v>
                </c:pt>
                <c:pt idx="266">
                  <c:v>232.393</c:v>
                </c:pt>
                <c:pt idx="267">
                  <c:v>232.37100000000001</c:v>
                </c:pt>
                <c:pt idx="268">
                  <c:v>231.96900000000002</c:v>
                </c:pt>
                <c:pt idx="269">
                  <c:v>231.58600000000001</c:v>
                </c:pt>
                <c:pt idx="270">
                  <c:v>229.57</c:v>
                </c:pt>
                <c:pt idx="271">
                  <c:v>229.977</c:v>
                </c:pt>
                <c:pt idx="272">
                  <c:v>229.43300000000002</c:v>
                </c:pt>
                <c:pt idx="273">
                  <c:v>229.28300000000002</c:v>
                </c:pt>
                <c:pt idx="274">
                  <c:v>229.21099999999998</c:v>
                </c:pt>
                <c:pt idx="275">
                  <c:v>229.17</c:v>
                </c:pt>
                <c:pt idx="276">
                  <c:v>229.25399999999999</c:v>
                </c:pt>
                <c:pt idx="277">
                  <c:v>229.376</c:v>
                </c:pt>
                <c:pt idx="278">
                  <c:v>229.85800000000006</c:v>
                </c:pt>
                <c:pt idx="279">
                  <c:v>229.63399999999999</c:v>
                </c:pt>
                <c:pt idx="280">
                  <c:v>229.75299999999999</c:v>
                </c:pt>
                <c:pt idx="281">
                  <c:v>229.93</c:v>
                </c:pt>
                <c:pt idx="282">
                  <c:v>230.268</c:v>
                </c:pt>
                <c:pt idx="283">
                  <c:v>230.49100000000001</c:v>
                </c:pt>
                <c:pt idx="284">
                  <c:v>230.43100000000001</c:v>
                </c:pt>
                <c:pt idx="285">
                  <c:v>231.87900000000002</c:v>
                </c:pt>
                <c:pt idx="286">
                  <c:v>232.72200000000001</c:v>
                </c:pt>
                <c:pt idx="287">
                  <c:v>232.435</c:v>
                </c:pt>
                <c:pt idx="288">
                  <c:v>231.83</c:v>
                </c:pt>
                <c:pt idx="289">
                  <c:v>230.977</c:v>
                </c:pt>
                <c:pt idx="290">
                  <c:v>229.624</c:v>
                </c:pt>
                <c:pt idx="291">
                  <c:v>228.9</c:v>
                </c:pt>
                <c:pt idx="292">
                  <c:v>228.876</c:v>
                </c:pt>
                <c:pt idx="293">
                  <c:v>231.02600000000001</c:v>
                </c:pt>
                <c:pt idx="294">
                  <c:v>232.41200000000001</c:v>
                </c:pt>
                <c:pt idx="295">
                  <c:v>232.63800000000001</c:v>
                </c:pt>
                <c:pt idx="296">
                  <c:v>231.303</c:v>
                </c:pt>
                <c:pt idx="297">
                  <c:v>231.26300000000001</c:v>
                </c:pt>
                <c:pt idx="298">
                  <c:v>231.54399999999998</c:v>
                </c:pt>
                <c:pt idx="299">
                  <c:v>231.57300000000001</c:v>
                </c:pt>
                <c:pt idx="300">
                  <c:v>231.84900000000002</c:v>
                </c:pt>
                <c:pt idx="301">
                  <c:v>232.33200000000005</c:v>
                </c:pt>
                <c:pt idx="302">
                  <c:v>232.535</c:v>
                </c:pt>
                <c:pt idx="303">
                  <c:v>232.78800000000001</c:v>
                </c:pt>
                <c:pt idx="304">
                  <c:v>232.87300000000002</c:v>
                </c:pt>
                <c:pt idx="305">
                  <c:v>233.09300000000002</c:v>
                </c:pt>
                <c:pt idx="306">
                  <c:v>233.364</c:v>
                </c:pt>
                <c:pt idx="307">
                  <c:v>232.78100000000001</c:v>
                </c:pt>
                <c:pt idx="308">
                  <c:v>232.946</c:v>
                </c:pt>
                <c:pt idx="309">
                  <c:v>233.77599999999998</c:v>
                </c:pt>
                <c:pt idx="310">
                  <c:v>233.654</c:v>
                </c:pt>
                <c:pt idx="311">
                  <c:v>233.45000000000005</c:v>
                </c:pt>
                <c:pt idx="312">
                  <c:v>232.964</c:v>
                </c:pt>
                <c:pt idx="313">
                  <c:v>233.96700000000001</c:v>
                </c:pt>
                <c:pt idx="314">
                  <c:v>234.30100000000004</c:v>
                </c:pt>
                <c:pt idx="315">
                  <c:v>233.87800000000001</c:v>
                </c:pt>
                <c:pt idx="316">
                  <c:v>234.298</c:v>
                </c:pt>
                <c:pt idx="317">
                  <c:v>234.67899999999997</c:v>
                </c:pt>
                <c:pt idx="318">
                  <c:v>234.52100000000004</c:v>
                </c:pt>
                <c:pt idx="319">
                  <c:v>232.702</c:v>
                </c:pt>
                <c:pt idx="320">
                  <c:v>233.506</c:v>
                </c:pt>
                <c:pt idx="321">
                  <c:v>233.99700000000001</c:v>
                </c:pt>
                <c:pt idx="322">
                  <c:v>234.97300000000001</c:v>
                </c:pt>
                <c:pt idx="323">
                  <c:v>235.07</c:v>
                </c:pt>
                <c:pt idx="324">
                  <c:v>235.601</c:v>
                </c:pt>
                <c:pt idx="325">
                  <c:v>235.76300000000001</c:v>
                </c:pt>
                <c:pt idx="326">
                  <c:v>233.53</c:v>
                </c:pt>
                <c:pt idx="327">
                  <c:v>233.10599999999999</c:v>
                </c:pt>
                <c:pt idx="328">
                  <c:v>233.04599999999999</c:v>
                </c:pt>
                <c:pt idx="329">
                  <c:v>233.47300000000001</c:v>
                </c:pt>
                <c:pt idx="330">
                  <c:v>233.864</c:v>
                </c:pt>
                <c:pt idx="331">
                  <c:v>233.32200000000006</c:v>
                </c:pt>
                <c:pt idx="332">
                  <c:v>233.476</c:v>
                </c:pt>
                <c:pt idx="333">
                  <c:v>233.65600000000001</c:v>
                </c:pt>
                <c:pt idx="334">
                  <c:v>233.93100000000001</c:v>
                </c:pt>
                <c:pt idx="335">
                  <c:v>233.67599999999999</c:v>
                </c:pt>
                <c:pt idx="336">
                  <c:v>233.364</c:v>
                </c:pt>
                <c:pt idx="337">
                  <c:v>233.09</c:v>
                </c:pt>
                <c:pt idx="338">
                  <c:v>233.11599999999999</c:v>
                </c:pt>
                <c:pt idx="339">
                  <c:v>233.93600000000001</c:v>
                </c:pt>
                <c:pt idx="340">
                  <c:v>233.73399999999998</c:v>
                </c:pt>
                <c:pt idx="341">
                  <c:v>232.63800000000001</c:v>
                </c:pt>
                <c:pt idx="342">
                  <c:v>232.41499999999999</c:v>
                </c:pt>
                <c:pt idx="343">
                  <c:v>232.23399999999998</c:v>
                </c:pt>
                <c:pt idx="344">
                  <c:v>231.84700000000001</c:v>
                </c:pt>
                <c:pt idx="345">
                  <c:v>232.01399999999998</c:v>
                </c:pt>
                <c:pt idx="346">
                  <c:v>231.39500000000001</c:v>
                </c:pt>
                <c:pt idx="347">
                  <c:v>229.86600000000001</c:v>
                </c:pt>
                <c:pt idx="348">
                  <c:v>229.50899999999999</c:v>
                </c:pt>
                <c:pt idx="349">
                  <c:v>229.96</c:v>
                </c:pt>
                <c:pt idx="350">
                  <c:v>229.20499999999998</c:v>
                </c:pt>
                <c:pt idx="351">
                  <c:v>229.48500000000001</c:v>
                </c:pt>
                <c:pt idx="352">
                  <c:v>230.684</c:v>
                </c:pt>
                <c:pt idx="353">
                  <c:v>230.053</c:v>
                </c:pt>
                <c:pt idx="354">
                  <c:v>229.40100000000001</c:v>
                </c:pt>
                <c:pt idx="355">
                  <c:v>229.13200000000001</c:v>
                </c:pt>
                <c:pt idx="356">
                  <c:v>229.23499999999999</c:v>
                </c:pt>
                <c:pt idx="357">
                  <c:v>229.12300000000002</c:v>
                </c:pt>
                <c:pt idx="358">
                  <c:v>229.33700000000005</c:v>
                </c:pt>
                <c:pt idx="359">
                  <c:v>229.167</c:v>
                </c:pt>
                <c:pt idx="360">
                  <c:v>229.56700000000001</c:v>
                </c:pt>
                <c:pt idx="361">
                  <c:v>229.92000000000004</c:v>
                </c:pt>
                <c:pt idx="362">
                  <c:v>230.59200000000001</c:v>
                </c:pt>
                <c:pt idx="363">
                  <c:v>230.96700000000001</c:v>
                </c:pt>
                <c:pt idx="364">
                  <c:v>231.12300000000002</c:v>
                </c:pt>
                <c:pt idx="365">
                  <c:v>230.92400000000001</c:v>
                </c:pt>
                <c:pt idx="366">
                  <c:v>230.18800000000005</c:v>
                </c:pt>
                <c:pt idx="367">
                  <c:v>229.85900000000001</c:v>
                </c:pt>
                <c:pt idx="368">
                  <c:v>230.072</c:v>
                </c:pt>
                <c:pt idx="369">
                  <c:v>230.15800000000004</c:v>
                </c:pt>
                <c:pt idx="370">
                  <c:v>229.88100000000006</c:v>
                </c:pt>
                <c:pt idx="371">
                  <c:v>229.69200000000001</c:v>
                </c:pt>
                <c:pt idx="372">
                  <c:v>229.6</c:v>
                </c:pt>
                <c:pt idx="373">
                  <c:v>229.739</c:v>
                </c:pt>
                <c:pt idx="374">
                  <c:v>229.642</c:v>
                </c:pt>
                <c:pt idx="375">
                  <c:v>229.642</c:v>
                </c:pt>
                <c:pt idx="376">
                  <c:v>229.41200000000001</c:v>
                </c:pt>
                <c:pt idx="377">
                  <c:v>229.46200000000005</c:v>
                </c:pt>
                <c:pt idx="378">
                  <c:v>229.40100000000001</c:v>
                </c:pt>
                <c:pt idx="379">
                  <c:v>229.38300000000001</c:v>
                </c:pt>
                <c:pt idx="380">
                  <c:v>229.376</c:v>
                </c:pt>
                <c:pt idx="381">
                  <c:v>230.03200000000001</c:v>
                </c:pt>
                <c:pt idx="382">
                  <c:v>230.24799999999999</c:v>
                </c:pt>
                <c:pt idx="383">
                  <c:v>230.155</c:v>
                </c:pt>
                <c:pt idx="384">
                  <c:v>229.929</c:v>
                </c:pt>
                <c:pt idx="385">
                  <c:v>229.76599999999999</c:v>
                </c:pt>
                <c:pt idx="386">
                  <c:v>229.23</c:v>
                </c:pt>
                <c:pt idx="387">
                  <c:v>230.76</c:v>
                </c:pt>
                <c:pt idx="388">
                  <c:v>229.73399999999998</c:v>
                </c:pt>
                <c:pt idx="389">
                  <c:v>230.39500000000001</c:v>
                </c:pt>
                <c:pt idx="390">
                  <c:v>230.33</c:v>
                </c:pt>
                <c:pt idx="391">
                  <c:v>230.255</c:v>
                </c:pt>
                <c:pt idx="392">
                  <c:v>230.38500000000005</c:v>
                </c:pt>
                <c:pt idx="393">
                  <c:v>230.89700000000005</c:v>
                </c:pt>
                <c:pt idx="394">
                  <c:v>231.31300000000002</c:v>
                </c:pt>
                <c:pt idx="395">
                  <c:v>231.40300000000002</c:v>
                </c:pt>
                <c:pt idx="396">
                  <c:v>230.93600000000001</c:v>
                </c:pt>
                <c:pt idx="397">
                  <c:v>230.95400000000001</c:v>
                </c:pt>
                <c:pt idx="398">
                  <c:v>231.512</c:v>
                </c:pt>
                <c:pt idx="399">
                  <c:v>231.63900000000001</c:v>
                </c:pt>
                <c:pt idx="400">
                  <c:v>232.03800000000001</c:v>
                </c:pt>
                <c:pt idx="401">
                  <c:v>232.82300000000001</c:v>
                </c:pt>
                <c:pt idx="402">
                  <c:v>233.637</c:v>
                </c:pt>
                <c:pt idx="403">
                  <c:v>233.85900000000001</c:v>
                </c:pt>
                <c:pt idx="404">
                  <c:v>233.45100000000005</c:v>
                </c:pt>
                <c:pt idx="405">
                  <c:v>234.161</c:v>
                </c:pt>
                <c:pt idx="406">
                  <c:v>233.92200000000005</c:v>
                </c:pt>
                <c:pt idx="407">
                  <c:v>233.40200000000004</c:v>
                </c:pt>
                <c:pt idx="408">
                  <c:v>233.285</c:v>
                </c:pt>
                <c:pt idx="409">
                  <c:v>233.27299999999997</c:v>
                </c:pt>
                <c:pt idx="410">
                  <c:v>233.37700000000001</c:v>
                </c:pt>
                <c:pt idx="411">
                  <c:v>233.95400000000001</c:v>
                </c:pt>
                <c:pt idx="412">
                  <c:v>234.07</c:v>
                </c:pt>
                <c:pt idx="413">
                  <c:v>234.44900000000001</c:v>
                </c:pt>
                <c:pt idx="414">
                  <c:v>234.69</c:v>
                </c:pt>
                <c:pt idx="415">
                  <c:v>235.32900000000001</c:v>
                </c:pt>
                <c:pt idx="416">
                  <c:v>234.22800000000001</c:v>
                </c:pt>
                <c:pt idx="417">
                  <c:v>233.994</c:v>
                </c:pt>
                <c:pt idx="418">
                  <c:v>234.404</c:v>
                </c:pt>
                <c:pt idx="419">
                  <c:v>234.82300000000001</c:v>
                </c:pt>
                <c:pt idx="420">
                  <c:v>235.11399999999998</c:v>
                </c:pt>
                <c:pt idx="421">
                  <c:v>235.35200000000006</c:v>
                </c:pt>
                <c:pt idx="422">
                  <c:v>235.577</c:v>
                </c:pt>
                <c:pt idx="423">
                  <c:v>235.68600000000001</c:v>
                </c:pt>
                <c:pt idx="424">
                  <c:v>234.893</c:v>
                </c:pt>
                <c:pt idx="425">
                  <c:v>233.94499999999999</c:v>
                </c:pt>
                <c:pt idx="426">
                  <c:v>233.83100000000005</c:v>
                </c:pt>
                <c:pt idx="427">
                  <c:v>233.67</c:v>
                </c:pt>
                <c:pt idx="428">
                  <c:v>233.24299999999999</c:v>
                </c:pt>
                <c:pt idx="429">
                  <c:v>232.93700000000001</c:v>
                </c:pt>
                <c:pt idx="430">
                  <c:v>232.56700000000001</c:v>
                </c:pt>
                <c:pt idx="431">
                  <c:v>232.005</c:v>
                </c:pt>
                <c:pt idx="432">
                  <c:v>231.36</c:v>
                </c:pt>
                <c:pt idx="433">
                  <c:v>231.12700000000001</c:v>
                </c:pt>
                <c:pt idx="434">
                  <c:v>230.54399999999998</c:v>
                </c:pt>
                <c:pt idx="435">
                  <c:v>230.30600000000001</c:v>
                </c:pt>
                <c:pt idx="436">
                  <c:v>230.24699999999999</c:v>
                </c:pt>
                <c:pt idx="437">
                  <c:v>229.976</c:v>
                </c:pt>
                <c:pt idx="438">
                  <c:v>230.54599999999999</c:v>
                </c:pt>
                <c:pt idx="439">
                  <c:v>232.87300000000002</c:v>
                </c:pt>
                <c:pt idx="440">
                  <c:v>232.221</c:v>
                </c:pt>
                <c:pt idx="441">
                  <c:v>230.96700000000001</c:v>
                </c:pt>
                <c:pt idx="442">
                  <c:v>230.98000000000005</c:v>
                </c:pt>
                <c:pt idx="443">
                  <c:v>231.66</c:v>
                </c:pt>
                <c:pt idx="444">
                  <c:v>230.03399999999999</c:v>
                </c:pt>
                <c:pt idx="445">
                  <c:v>229.63300000000001</c:v>
                </c:pt>
                <c:pt idx="446">
                  <c:v>229.92700000000005</c:v>
                </c:pt>
                <c:pt idx="447">
                  <c:v>230.03</c:v>
                </c:pt>
                <c:pt idx="448">
                  <c:v>231.00299999999999</c:v>
                </c:pt>
                <c:pt idx="449">
                  <c:v>232.06100000000001</c:v>
                </c:pt>
                <c:pt idx="450">
                  <c:v>232.548</c:v>
                </c:pt>
                <c:pt idx="451">
                  <c:v>231.70399999999998</c:v>
                </c:pt>
                <c:pt idx="452">
                  <c:v>231.25399999999999</c:v>
                </c:pt>
                <c:pt idx="453">
                  <c:v>231.04499999999999</c:v>
                </c:pt>
                <c:pt idx="454">
                  <c:v>230.24099999999999</c:v>
                </c:pt>
                <c:pt idx="455">
                  <c:v>231.25299999999999</c:v>
                </c:pt>
                <c:pt idx="456">
                  <c:v>233.92100000000005</c:v>
                </c:pt>
                <c:pt idx="457">
                  <c:v>234.03100000000001</c:v>
                </c:pt>
                <c:pt idx="458">
                  <c:v>233.72</c:v>
                </c:pt>
                <c:pt idx="459">
                  <c:v>232.95600000000005</c:v>
                </c:pt>
                <c:pt idx="460">
                  <c:v>231.86</c:v>
                </c:pt>
                <c:pt idx="461">
                  <c:v>229.88200000000006</c:v>
                </c:pt>
                <c:pt idx="462">
                  <c:v>231.523</c:v>
                </c:pt>
                <c:pt idx="463">
                  <c:v>232.102</c:v>
                </c:pt>
                <c:pt idx="464">
                  <c:v>232.018</c:v>
                </c:pt>
                <c:pt idx="465">
                  <c:v>231.999</c:v>
                </c:pt>
                <c:pt idx="466">
                  <c:v>231.67499999999998</c:v>
                </c:pt>
                <c:pt idx="467">
                  <c:v>231.17699999999999</c:v>
                </c:pt>
                <c:pt idx="468">
                  <c:v>231.70099999999999</c:v>
                </c:pt>
                <c:pt idx="469">
                  <c:v>232.167</c:v>
                </c:pt>
                <c:pt idx="470">
                  <c:v>232.697</c:v>
                </c:pt>
                <c:pt idx="471">
                  <c:v>232.024</c:v>
                </c:pt>
                <c:pt idx="472">
                  <c:v>232.29</c:v>
                </c:pt>
                <c:pt idx="473">
                  <c:v>232.68800000000005</c:v>
                </c:pt>
                <c:pt idx="474">
                  <c:v>232.89200000000005</c:v>
                </c:pt>
                <c:pt idx="475">
                  <c:v>233.98600000000005</c:v>
                </c:pt>
                <c:pt idx="476">
                  <c:v>232.73</c:v>
                </c:pt>
                <c:pt idx="477">
                  <c:v>233.44</c:v>
                </c:pt>
                <c:pt idx="478">
                  <c:v>231.904</c:v>
                </c:pt>
                <c:pt idx="479">
                  <c:v>232.083</c:v>
                </c:pt>
                <c:pt idx="480">
                  <c:v>231.78300000000002</c:v>
                </c:pt>
                <c:pt idx="481">
                  <c:v>231.68700000000001</c:v>
                </c:pt>
                <c:pt idx="482">
                  <c:v>231.36100000000005</c:v>
                </c:pt>
                <c:pt idx="483">
                  <c:v>229.667</c:v>
                </c:pt>
                <c:pt idx="484">
                  <c:v>228.55</c:v>
                </c:pt>
                <c:pt idx="485">
                  <c:v>228.339</c:v>
                </c:pt>
                <c:pt idx="486">
                  <c:v>229.82500000000005</c:v>
                </c:pt>
                <c:pt idx="487">
                  <c:v>230.93600000000001</c:v>
                </c:pt>
                <c:pt idx="488">
                  <c:v>231.37200000000001</c:v>
                </c:pt>
                <c:pt idx="489">
                  <c:v>231.96200000000005</c:v>
                </c:pt>
                <c:pt idx="490">
                  <c:v>231.423</c:v>
                </c:pt>
                <c:pt idx="491">
                  <c:v>230.97499999999999</c:v>
                </c:pt>
                <c:pt idx="492">
                  <c:v>231.185</c:v>
                </c:pt>
                <c:pt idx="493">
                  <c:v>231.27199999999999</c:v>
                </c:pt>
                <c:pt idx="494">
                  <c:v>231.899</c:v>
                </c:pt>
                <c:pt idx="495">
                  <c:v>232.10999999999999</c:v>
                </c:pt>
                <c:pt idx="496">
                  <c:v>232.5</c:v>
                </c:pt>
                <c:pt idx="497">
                  <c:v>232.95700000000005</c:v>
                </c:pt>
                <c:pt idx="498">
                  <c:v>233.38100000000006</c:v>
                </c:pt>
                <c:pt idx="499">
                  <c:v>233.536</c:v>
                </c:pt>
                <c:pt idx="500">
                  <c:v>234.108</c:v>
                </c:pt>
                <c:pt idx="501">
                  <c:v>233.14099999999999</c:v>
                </c:pt>
                <c:pt idx="502">
                  <c:v>232.971</c:v>
                </c:pt>
                <c:pt idx="503">
                  <c:v>234.02600000000001</c:v>
                </c:pt>
                <c:pt idx="504">
                  <c:v>234.28700000000001</c:v>
                </c:pt>
                <c:pt idx="505">
                  <c:v>233.655</c:v>
                </c:pt>
                <c:pt idx="506">
                  <c:v>233.94900000000001</c:v>
                </c:pt>
                <c:pt idx="507">
                  <c:v>232.58600000000001</c:v>
                </c:pt>
                <c:pt idx="508">
                  <c:v>232.28700000000001</c:v>
                </c:pt>
                <c:pt idx="509">
                  <c:v>232.45100000000005</c:v>
                </c:pt>
                <c:pt idx="510">
                  <c:v>231.934</c:v>
                </c:pt>
                <c:pt idx="511">
                  <c:v>231.476</c:v>
                </c:pt>
                <c:pt idx="512">
                  <c:v>231.608</c:v>
                </c:pt>
                <c:pt idx="513">
                  <c:v>232.19900000000001</c:v>
                </c:pt>
                <c:pt idx="514">
                  <c:v>232.899</c:v>
                </c:pt>
                <c:pt idx="515">
                  <c:v>233.19900000000001</c:v>
                </c:pt>
                <c:pt idx="516">
                  <c:v>233.59100000000001</c:v>
                </c:pt>
                <c:pt idx="517">
                  <c:v>233.99700000000001</c:v>
                </c:pt>
                <c:pt idx="518">
                  <c:v>234.464</c:v>
                </c:pt>
                <c:pt idx="519">
                  <c:v>234.58</c:v>
                </c:pt>
                <c:pt idx="520">
                  <c:v>234.721</c:v>
                </c:pt>
                <c:pt idx="521">
                  <c:v>234.48600000000005</c:v>
                </c:pt>
                <c:pt idx="522">
                  <c:v>234.88100000000006</c:v>
                </c:pt>
                <c:pt idx="523">
                  <c:v>235.00399999999999</c:v>
                </c:pt>
                <c:pt idx="524">
                  <c:v>235.06200000000001</c:v>
                </c:pt>
                <c:pt idx="525">
                  <c:v>235.22900000000001</c:v>
                </c:pt>
                <c:pt idx="526">
                  <c:v>235.369</c:v>
                </c:pt>
                <c:pt idx="527">
                  <c:v>235.404</c:v>
                </c:pt>
                <c:pt idx="528">
                  <c:v>234.994</c:v>
                </c:pt>
                <c:pt idx="529">
                  <c:v>234.91</c:v>
                </c:pt>
                <c:pt idx="530">
                  <c:v>234.75200000000001</c:v>
                </c:pt>
                <c:pt idx="531">
                  <c:v>235.005</c:v>
                </c:pt>
                <c:pt idx="532">
                  <c:v>234.864</c:v>
                </c:pt>
                <c:pt idx="533">
                  <c:v>233.32900000000001</c:v>
                </c:pt>
                <c:pt idx="534">
                  <c:v>233.07399999999998</c:v>
                </c:pt>
                <c:pt idx="535">
                  <c:v>232.94</c:v>
                </c:pt>
                <c:pt idx="536">
                  <c:v>232.36800000000005</c:v>
                </c:pt>
                <c:pt idx="537">
                  <c:v>231.62900000000002</c:v>
                </c:pt>
                <c:pt idx="538">
                  <c:v>229.84800000000001</c:v>
                </c:pt>
                <c:pt idx="539">
                  <c:v>229.601</c:v>
                </c:pt>
                <c:pt idx="540">
                  <c:v>231.17299999999997</c:v>
                </c:pt>
                <c:pt idx="541">
                  <c:v>231.22300000000001</c:v>
                </c:pt>
                <c:pt idx="542">
                  <c:v>230.71399999999994</c:v>
                </c:pt>
                <c:pt idx="543">
                  <c:v>230.48000000000005</c:v>
                </c:pt>
                <c:pt idx="544">
                  <c:v>229.733</c:v>
                </c:pt>
                <c:pt idx="545">
                  <c:v>229.89700000000005</c:v>
                </c:pt>
                <c:pt idx="546">
                  <c:v>231.80600000000001</c:v>
                </c:pt>
                <c:pt idx="547">
                  <c:v>231.875</c:v>
                </c:pt>
                <c:pt idx="548">
                  <c:v>232.107</c:v>
                </c:pt>
                <c:pt idx="549">
                  <c:v>232.33500000000001</c:v>
                </c:pt>
                <c:pt idx="550">
                  <c:v>232.995</c:v>
                </c:pt>
                <c:pt idx="551">
                  <c:v>233.13300000000001</c:v>
                </c:pt>
                <c:pt idx="552">
                  <c:v>233.66300000000001</c:v>
                </c:pt>
                <c:pt idx="553">
                  <c:v>234.35300000000001</c:v>
                </c:pt>
                <c:pt idx="554">
                  <c:v>232.399</c:v>
                </c:pt>
                <c:pt idx="555">
                  <c:v>231.375</c:v>
                </c:pt>
                <c:pt idx="556">
                  <c:v>230.89200000000005</c:v>
                </c:pt>
                <c:pt idx="557">
                  <c:v>229.80200000000005</c:v>
                </c:pt>
                <c:pt idx="558">
                  <c:v>229.126</c:v>
                </c:pt>
                <c:pt idx="559">
                  <c:v>230.667</c:v>
                </c:pt>
                <c:pt idx="560">
                  <c:v>230.56200000000001</c:v>
                </c:pt>
                <c:pt idx="561">
                  <c:v>231.459</c:v>
                </c:pt>
                <c:pt idx="562">
                  <c:v>231.21499999999995</c:v>
                </c:pt>
                <c:pt idx="563">
                  <c:v>231.01300000000001</c:v>
                </c:pt>
                <c:pt idx="564">
                  <c:v>230.875</c:v>
                </c:pt>
                <c:pt idx="565">
                  <c:v>231.108</c:v>
                </c:pt>
                <c:pt idx="566">
                  <c:v>231.768</c:v>
                </c:pt>
                <c:pt idx="567">
                  <c:v>231.27099999999999</c:v>
                </c:pt>
                <c:pt idx="568">
                  <c:v>231.35400000000001</c:v>
                </c:pt>
                <c:pt idx="569">
                  <c:v>231.49700000000001</c:v>
                </c:pt>
                <c:pt idx="570">
                  <c:v>231.727</c:v>
                </c:pt>
                <c:pt idx="571">
                  <c:v>231.91</c:v>
                </c:pt>
                <c:pt idx="572">
                  <c:v>232.03800000000001</c:v>
                </c:pt>
                <c:pt idx="573">
                  <c:v>233.47399999999999</c:v>
                </c:pt>
                <c:pt idx="574">
                  <c:v>233.66300000000001</c:v>
                </c:pt>
                <c:pt idx="575">
                  <c:v>232.23099999999999</c:v>
                </c:pt>
                <c:pt idx="576">
                  <c:v>230.56700000000001</c:v>
                </c:pt>
                <c:pt idx="577">
                  <c:v>229.83600000000001</c:v>
                </c:pt>
                <c:pt idx="578">
                  <c:v>229.09900000000002</c:v>
                </c:pt>
                <c:pt idx="579">
                  <c:v>229.82800000000006</c:v>
                </c:pt>
                <c:pt idx="580">
                  <c:v>232.20699999999999</c:v>
                </c:pt>
                <c:pt idx="581">
                  <c:v>234.29599999999999</c:v>
                </c:pt>
                <c:pt idx="582">
                  <c:v>232.595</c:v>
                </c:pt>
                <c:pt idx="583">
                  <c:v>233.57</c:v>
                </c:pt>
                <c:pt idx="584">
                  <c:v>233.93100000000001</c:v>
                </c:pt>
                <c:pt idx="585">
                  <c:v>232.202</c:v>
                </c:pt>
                <c:pt idx="586">
                  <c:v>231.61699999999999</c:v>
                </c:pt>
                <c:pt idx="587">
                  <c:v>231.23499999999999</c:v>
                </c:pt>
                <c:pt idx="588">
                  <c:v>231.53399999999999</c:v>
                </c:pt>
                <c:pt idx="589">
                  <c:v>231.61499999999998</c:v>
                </c:pt>
                <c:pt idx="590">
                  <c:v>231.625</c:v>
                </c:pt>
                <c:pt idx="591">
                  <c:v>231.66</c:v>
                </c:pt>
                <c:pt idx="592">
                  <c:v>232.30800000000005</c:v>
                </c:pt>
                <c:pt idx="593">
                  <c:v>233.01499999999999</c:v>
                </c:pt>
                <c:pt idx="594">
                  <c:v>233.86600000000001</c:v>
                </c:pt>
                <c:pt idx="595">
                  <c:v>233.82200000000006</c:v>
                </c:pt>
                <c:pt idx="596">
                  <c:v>233.9</c:v>
                </c:pt>
                <c:pt idx="597">
                  <c:v>234.14099999999999</c:v>
                </c:pt>
                <c:pt idx="598">
                  <c:v>232.15100000000001</c:v>
                </c:pt>
                <c:pt idx="599">
                  <c:v>232.82700000000006</c:v>
                </c:pt>
                <c:pt idx="600">
                  <c:v>233.636</c:v>
                </c:pt>
                <c:pt idx="601">
                  <c:v>234.52700000000004</c:v>
                </c:pt>
                <c:pt idx="602">
                  <c:v>233.876</c:v>
                </c:pt>
                <c:pt idx="603">
                  <c:v>234.81800000000001</c:v>
                </c:pt>
                <c:pt idx="604">
                  <c:v>234.15900000000002</c:v>
                </c:pt>
                <c:pt idx="605">
                  <c:v>234.21799999999999</c:v>
                </c:pt>
                <c:pt idx="606">
                  <c:v>233.77399999999994</c:v>
                </c:pt>
                <c:pt idx="607">
                  <c:v>233.52100000000004</c:v>
                </c:pt>
                <c:pt idx="608">
                  <c:v>233.91800000000001</c:v>
                </c:pt>
                <c:pt idx="609">
                  <c:v>234.577</c:v>
                </c:pt>
                <c:pt idx="610">
                  <c:v>235.20399999999998</c:v>
                </c:pt>
                <c:pt idx="611">
                  <c:v>235.55700000000004</c:v>
                </c:pt>
                <c:pt idx="612">
                  <c:v>235.91900000000001</c:v>
                </c:pt>
                <c:pt idx="613">
                  <c:v>234.72</c:v>
                </c:pt>
                <c:pt idx="614">
                  <c:v>233.047</c:v>
                </c:pt>
                <c:pt idx="615">
                  <c:v>232.84300000000002</c:v>
                </c:pt>
                <c:pt idx="616">
                  <c:v>232.74199999999999</c:v>
                </c:pt>
                <c:pt idx="617">
                  <c:v>232.67099999999999</c:v>
                </c:pt>
                <c:pt idx="618">
                  <c:v>232.88300000000001</c:v>
                </c:pt>
                <c:pt idx="619">
                  <c:v>233.13</c:v>
                </c:pt>
                <c:pt idx="620">
                  <c:v>232.929</c:v>
                </c:pt>
                <c:pt idx="621">
                  <c:v>232.82300000000001</c:v>
                </c:pt>
                <c:pt idx="622">
                  <c:v>232.54399999999998</c:v>
                </c:pt>
                <c:pt idx="623">
                  <c:v>232.309</c:v>
                </c:pt>
                <c:pt idx="624">
                  <c:v>231.964</c:v>
                </c:pt>
                <c:pt idx="625">
                  <c:v>231.31700000000001</c:v>
                </c:pt>
                <c:pt idx="626">
                  <c:v>230.69</c:v>
                </c:pt>
                <c:pt idx="627">
                  <c:v>230.52</c:v>
                </c:pt>
                <c:pt idx="628">
                  <c:v>230.70499999999998</c:v>
                </c:pt>
                <c:pt idx="629">
                  <c:v>231.08500000000001</c:v>
                </c:pt>
                <c:pt idx="630">
                  <c:v>230.59</c:v>
                </c:pt>
                <c:pt idx="631">
                  <c:v>230.01499999999999</c:v>
                </c:pt>
                <c:pt idx="632">
                  <c:v>229.15700000000001</c:v>
                </c:pt>
                <c:pt idx="633">
                  <c:v>231.86</c:v>
                </c:pt>
                <c:pt idx="634">
                  <c:v>230.62700000000001</c:v>
                </c:pt>
                <c:pt idx="635">
                  <c:v>230.13200000000001</c:v>
                </c:pt>
                <c:pt idx="636">
                  <c:v>232.47800000000001</c:v>
                </c:pt>
                <c:pt idx="637">
                  <c:v>231.57599999999999</c:v>
                </c:pt>
                <c:pt idx="638">
                  <c:v>232.33</c:v>
                </c:pt>
                <c:pt idx="639">
                  <c:v>232.01900000000001</c:v>
                </c:pt>
                <c:pt idx="640">
                  <c:v>232.22200000000001</c:v>
                </c:pt>
                <c:pt idx="641">
                  <c:v>232.11499999999998</c:v>
                </c:pt>
                <c:pt idx="642">
                  <c:v>232.267</c:v>
                </c:pt>
                <c:pt idx="643">
                  <c:v>231.596</c:v>
                </c:pt>
                <c:pt idx="644">
                  <c:v>231.376</c:v>
                </c:pt>
                <c:pt idx="645">
                  <c:v>230.94399999999999</c:v>
                </c:pt>
                <c:pt idx="646">
                  <c:v>230.69499999999999</c:v>
                </c:pt>
                <c:pt idx="647">
                  <c:v>230.87</c:v>
                </c:pt>
                <c:pt idx="648">
                  <c:v>230.94300000000001</c:v>
                </c:pt>
                <c:pt idx="649">
                  <c:v>231.65900000000002</c:v>
                </c:pt>
                <c:pt idx="650">
                  <c:v>232.61299999999997</c:v>
                </c:pt>
                <c:pt idx="651">
                  <c:v>230.83700000000005</c:v>
                </c:pt>
                <c:pt idx="652">
                  <c:v>229.99800000000005</c:v>
                </c:pt>
                <c:pt idx="653">
                  <c:v>228.89800000000005</c:v>
                </c:pt>
                <c:pt idx="654">
                  <c:v>228.59399999999999</c:v>
                </c:pt>
                <c:pt idx="655">
                  <c:v>230.26</c:v>
                </c:pt>
                <c:pt idx="656">
                  <c:v>229.994</c:v>
                </c:pt>
                <c:pt idx="657">
                  <c:v>229.70399999999998</c:v>
                </c:pt>
                <c:pt idx="658">
                  <c:v>229.74799999999999</c:v>
                </c:pt>
                <c:pt idx="659">
                  <c:v>229.559</c:v>
                </c:pt>
                <c:pt idx="660">
                  <c:v>229.54</c:v>
                </c:pt>
                <c:pt idx="661">
                  <c:v>229.39600000000004</c:v>
                </c:pt>
                <c:pt idx="662">
                  <c:v>229.499</c:v>
                </c:pt>
                <c:pt idx="663">
                  <c:v>228.98700000000005</c:v>
                </c:pt>
                <c:pt idx="664">
                  <c:v>229.21099999999998</c:v>
                </c:pt>
                <c:pt idx="665">
                  <c:v>229.73099999999999</c:v>
                </c:pt>
                <c:pt idx="666">
                  <c:v>229.07900000000001</c:v>
                </c:pt>
                <c:pt idx="667">
                  <c:v>228.48100000000005</c:v>
                </c:pt>
                <c:pt idx="668">
                  <c:v>228.9</c:v>
                </c:pt>
                <c:pt idx="669">
                  <c:v>227.90800000000004</c:v>
                </c:pt>
                <c:pt idx="670">
                  <c:v>229.815</c:v>
                </c:pt>
                <c:pt idx="671">
                  <c:v>231.39700000000005</c:v>
                </c:pt>
                <c:pt idx="672">
                  <c:v>231.155</c:v>
                </c:pt>
                <c:pt idx="673">
                  <c:v>230.62300000000002</c:v>
                </c:pt>
                <c:pt idx="674">
                  <c:v>229.35100000000006</c:v>
                </c:pt>
                <c:pt idx="675">
                  <c:v>229.011</c:v>
                </c:pt>
                <c:pt idx="676">
                  <c:v>228.65</c:v>
                </c:pt>
                <c:pt idx="677">
                  <c:v>230.23699999999999</c:v>
                </c:pt>
                <c:pt idx="678">
                  <c:v>230.45800000000006</c:v>
                </c:pt>
                <c:pt idx="679">
                  <c:v>230.73499999999999</c:v>
                </c:pt>
                <c:pt idx="680">
                  <c:v>231.78100000000001</c:v>
                </c:pt>
                <c:pt idx="681">
                  <c:v>232.50200000000001</c:v>
                </c:pt>
                <c:pt idx="682">
                  <c:v>233.00200000000001</c:v>
                </c:pt>
                <c:pt idx="683">
                  <c:v>232.77399999999994</c:v>
                </c:pt>
                <c:pt idx="684">
                  <c:v>233.02</c:v>
                </c:pt>
                <c:pt idx="685">
                  <c:v>233.24799999999999</c:v>
                </c:pt>
                <c:pt idx="686">
                  <c:v>233.97800000000001</c:v>
                </c:pt>
                <c:pt idx="687">
                  <c:v>234.39000000000001</c:v>
                </c:pt>
                <c:pt idx="688">
                  <c:v>234.62300000000002</c:v>
                </c:pt>
                <c:pt idx="689">
                  <c:v>233.12900000000002</c:v>
                </c:pt>
                <c:pt idx="690">
                  <c:v>233.411</c:v>
                </c:pt>
                <c:pt idx="691">
                  <c:v>233.54399999999998</c:v>
                </c:pt>
                <c:pt idx="692">
                  <c:v>233.91900000000001</c:v>
                </c:pt>
                <c:pt idx="693">
                  <c:v>233.57900000000001</c:v>
                </c:pt>
                <c:pt idx="694">
                  <c:v>232.48400000000001</c:v>
                </c:pt>
                <c:pt idx="695">
                  <c:v>233.43700000000001</c:v>
                </c:pt>
                <c:pt idx="696">
                  <c:v>234.47399999999999</c:v>
                </c:pt>
                <c:pt idx="697">
                  <c:v>233.90200000000004</c:v>
                </c:pt>
                <c:pt idx="698">
                  <c:v>233.91800000000001</c:v>
                </c:pt>
                <c:pt idx="699">
                  <c:v>234.3</c:v>
                </c:pt>
                <c:pt idx="700">
                  <c:v>234.797</c:v>
                </c:pt>
                <c:pt idx="701">
                  <c:v>235.05100000000004</c:v>
                </c:pt>
                <c:pt idx="702">
                  <c:v>234.92500000000001</c:v>
                </c:pt>
                <c:pt idx="703">
                  <c:v>235.14</c:v>
                </c:pt>
                <c:pt idx="704">
                  <c:v>235.52100000000004</c:v>
                </c:pt>
                <c:pt idx="705">
                  <c:v>234.91200000000001</c:v>
                </c:pt>
                <c:pt idx="706">
                  <c:v>234.16499999999999</c:v>
                </c:pt>
                <c:pt idx="707">
                  <c:v>234.09100000000001</c:v>
                </c:pt>
                <c:pt idx="708">
                  <c:v>234.27499999999998</c:v>
                </c:pt>
                <c:pt idx="709">
                  <c:v>234.67399999999998</c:v>
                </c:pt>
                <c:pt idx="710">
                  <c:v>235.20099999999999</c:v>
                </c:pt>
                <c:pt idx="711">
                  <c:v>235.09800000000001</c:v>
                </c:pt>
                <c:pt idx="712">
                  <c:v>233.529</c:v>
                </c:pt>
                <c:pt idx="713">
                  <c:v>234.02100000000004</c:v>
                </c:pt>
                <c:pt idx="714">
                  <c:v>234.22300000000001</c:v>
                </c:pt>
                <c:pt idx="715">
                  <c:v>234.32300000000001</c:v>
                </c:pt>
                <c:pt idx="716">
                  <c:v>234.46800000000005</c:v>
                </c:pt>
                <c:pt idx="717">
                  <c:v>234.22900000000001</c:v>
                </c:pt>
                <c:pt idx="718">
                  <c:v>234.11599999999999</c:v>
                </c:pt>
                <c:pt idx="719">
                  <c:v>234.13900000000001</c:v>
                </c:pt>
                <c:pt idx="720">
                  <c:v>233.39000000000001</c:v>
                </c:pt>
                <c:pt idx="721">
                  <c:v>232.989</c:v>
                </c:pt>
                <c:pt idx="722">
                  <c:v>232.77299999999997</c:v>
                </c:pt>
                <c:pt idx="723">
                  <c:v>233.11399999999998</c:v>
                </c:pt>
                <c:pt idx="724">
                  <c:v>233.12300000000002</c:v>
                </c:pt>
                <c:pt idx="725">
                  <c:v>233.45500000000001</c:v>
                </c:pt>
                <c:pt idx="726">
                  <c:v>232.96</c:v>
                </c:pt>
                <c:pt idx="727">
                  <c:v>232.35000000000005</c:v>
                </c:pt>
                <c:pt idx="728">
                  <c:v>231.71299999999999</c:v>
                </c:pt>
                <c:pt idx="729">
                  <c:v>230.46800000000005</c:v>
                </c:pt>
                <c:pt idx="730">
                  <c:v>229.863</c:v>
                </c:pt>
                <c:pt idx="731">
                  <c:v>229.333</c:v>
                </c:pt>
                <c:pt idx="732">
                  <c:v>230.33</c:v>
                </c:pt>
                <c:pt idx="733">
                  <c:v>232.08</c:v>
                </c:pt>
                <c:pt idx="734">
                  <c:v>231.98400000000001</c:v>
                </c:pt>
                <c:pt idx="735">
                  <c:v>231.43800000000005</c:v>
                </c:pt>
                <c:pt idx="736">
                  <c:v>231.01599999999999</c:v>
                </c:pt>
                <c:pt idx="737">
                  <c:v>230.47900000000001</c:v>
                </c:pt>
                <c:pt idx="738">
                  <c:v>230.82700000000006</c:v>
                </c:pt>
                <c:pt idx="739">
                  <c:v>230.07300000000001</c:v>
                </c:pt>
                <c:pt idx="740">
                  <c:v>229.24099999999999</c:v>
                </c:pt>
                <c:pt idx="741">
                  <c:v>228.905</c:v>
                </c:pt>
                <c:pt idx="742">
                  <c:v>229.40300000000002</c:v>
                </c:pt>
                <c:pt idx="743">
                  <c:v>229.64099999999999</c:v>
                </c:pt>
                <c:pt idx="744">
                  <c:v>230.17499999999998</c:v>
                </c:pt>
                <c:pt idx="745">
                  <c:v>231.29399999999998</c:v>
                </c:pt>
                <c:pt idx="746">
                  <c:v>232.15800000000004</c:v>
                </c:pt>
                <c:pt idx="747">
                  <c:v>231.38600000000005</c:v>
                </c:pt>
                <c:pt idx="748">
                  <c:v>230.95400000000001</c:v>
                </c:pt>
                <c:pt idx="749">
                  <c:v>229.71399999999994</c:v>
                </c:pt>
                <c:pt idx="750">
                  <c:v>229.72300000000001</c:v>
                </c:pt>
                <c:pt idx="751">
                  <c:v>230.523</c:v>
                </c:pt>
                <c:pt idx="752">
                  <c:v>232.15700000000001</c:v>
                </c:pt>
                <c:pt idx="753">
                  <c:v>231.99</c:v>
                </c:pt>
                <c:pt idx="754">
                  <c:v>232.15900000000002</c:v>
                </c:pt>
                <c:pt idx="755">
                  <c:v>232.24499999999998</c:v>
                </c:pt>
                <c:pt idx="756">
                  <c:v>232.37300000000002</c:v>
                </c:pt>
                <c:pt idx="757">
                  <c:v>232.45400000000001</c:v>
                </c:pt>
                <c:pt idx="758">
                  <c:v>233.535</c:v>
                </c:pt>
                <c:pt idx="759">
                  <c:v>233.33600000000001</c:v>
                </c:pt>
                <c:pt idx="760">
                  <c:v>233.52100000000004</c:v>
                </c:pt>
              </c:numCache>
            </c:numRef>
          </c:val>
        </c:ser>
        <c:ser>
          <c:idx val="1"/>
          <c:order val="1"/>
          <c:tx>
            <c:strRef>
              <c:f>'กราฟ MDB TR.800 kVA.'!$C$1</c:f>
              <c:strCache>
                <c:ptCount val="1"/>
                <c:pt idx="0">
                  <c:v>Volt - S</c:v>
                </c:pt>
              </c:strCache>
            </c:strRef>
          </c:tx>
          <c:spPr>
            <a:ln w="6350">
              <a:solidFill>
                <a:srgbClr val="FFFF00"/>
              </a:solidFill>
            </a:ln>
          </c:spPr>
          <c:marker>
            <c:symbol val="none"/>
          </c:marker>
          <c:cat>
            <c:strRef>
              <c:f>'กราฟ MDB TR.800 kVA.'!$A$2:$A$762</c:f>
              <c:strCache>
                <c:ptCount val="761"/>
                <c:pt idx="0">
                  <c:v>21/03/2018 17:45:00</c:v>
                </c:pt>
                <c:pt idx="1">
                  <c:v>21/03/2018 18:00:00</c:v>
                </c:pt>
                <c:pt idx="2">
                  <c:v>21/03/2018 18:15:00</c:v>
                </c:pt>
                <c:pt idx="3">
                  <c:v>21/03/2018 18:30:00</c:v>
                </c:pt>
                <c:pt idx="4">
                  <c:v>21/03/2018 18:45:00</c:v>
                </c:pt>
                <c:pt idx="5">
                  <c:v>21/03/2018 19:00:00</c:v>
                </c:pt>
                <c:pt idx="6">
                  <c:v>21/03/2018 19:15:00</c:v>
                </c:pt>
                <c:pt idx="7">
                  <c:v>21/03/2018 19:30:00</c:v>
                </c:pt>
                <c:pt idx="8">
                  <c:v>21/03/2018 19:45:00</c:v>
                </c:pt>
                <c:pt idx="9">
                  <c:v>21/03/2018 20:00:00</c:v>
                </c:pt>
                <c:pt idx="10">
                  <c:v>21/03/2018 20:15:00</c:v>
                </c:pt>
                <c:pt idx="11">
                  <c:v>21/03/2018 20:30:00</c:v>
                </c:pt>
                <c:pt idx="12">
                  <c:v>21/03/2018 20:45:00</c:v>
                </c:pt>
                <c:pt idx="13">
                  <c:v>21/03/2018 21:00:00</c:v>
                </c:pt>
                <c:pt idx="14">
                  <c:v>21/03/2018 21:15:00</c:v>
                </c:pt>
                <c:pt idx="15">
                  <c:v>21/03/2018 21:30:00</c:v>
                </c:pt>
                <c:pt idx="16">
                  <c:v>21/03/2018 21:45:00</c:v>
                </c:pt>
                <c:pt idx="17">
                  <c:v>21/03/2018 22:00:00</c:v>
                </c:pt>
                <c:pt idx="18">
                  <c:v>21/03/2018 22:15:00</c:v>
                </c:pt>
                <c:pt idx="19">
                  <c:v>21/03/2018 22:30:00</c:v>
                </c:pt>
                <c:pt idx="20">
                  <c:v>21/03/2018 22:45:00</c:v>
                </c:pt>
                <c:pt idx="21">
                  <c:v>21/03/2018 23:00:00</c:v>
                </c:pt>
                <c:pt idx="22">
                  <c:v>21/03/2018 23:15:00</c:v>
                </c:pt>
                <c:pt idx="23">
                  <c:v>21/03/2018 23:30:00</c:v>
                </c:pt>
                <c:pt idx="24">
                  <c:v>21/03/2018 23:45:00</c:v>
                </c:pt>
                <c:pt idx="25">
                  <c:v>22/03/2018 00:00:00</c:v>
                </c:pt>
                <c:pt idx="26">
                  <c:v>22/03/2018 00:15:00</c:v>
                </c:pt>
                <c:pt idx="27">
                  <c:v>22/03/2018 00:30:00</c:v>
                </c:pt>
                <c:pt idx="28">
                  <c:v>22/03/2018 00:45:00</c:v>
                </c:pt>
                <c:pt idx="29">
                  <c:v>22/03/2018 01:00:00</c:v>
                </c:pt>
                <c:pt idx="30">
                  <c:v>22/03/2018 01:15:00</c:v>
                </c:pt>
                <c:pt idx="31">
                  <c:v>22/03/2018 01:30:00</c:v>
                </c:pt>
                <c:pt idx="32">
                  <c:v>22/03/2018 01:45:00</c:v>
                </c:pt>
                <c:pt idx="33">
                  <c:v>22/03/2018 02:00:00</c:v>
                </c:pt>
                <c:pt idx="34">
                  <c:v>22/03/2018 02:15:00</c:v>
                </c:pt>
                <c:pt idx="35">
                  <c:v>22/03/2018 02:30:00</c:v>
                </c:pt>
                <c:pt idx="36">
                  <c:v>22/03/2018 02:45:00</c:v>
                </c:pt>
                <c:pt idx="37">
                  <c:v>22/03/2018 03:00:00</c:v>
                </c:pt>
                <c:pt idx="38">
                  <c:v>22/03/2018 03:15:00</c:v>
                </c:pt>
                <c:pt idx="39">
                  <c:v>22/03/2018 03:30:00</c:v>
                </c:pt>
                <c:pt idx="40">
                  <c:v>22/03/2018 03:45:00</c:v>
                </c:pt>
                <c:pt idx="41">
                  <c:v>22/03/2018 04:00:00</c:v>
                </c:pt>
                <c:pt idx="42">
                  <c:v>22/03/2018 04:15:00</c:v>
                </c:pt>
                <c:pt idx="43">
                  <c:v>22/03/2018 04:30:00</c:v>
                </c:pt>
                <c:pt idx="44">
                  <c:v>22/03/2018 04:45:00</c:v>
                </c:pt>
                <c:pt idx="45">
                  <c:v>22/03/2018 05:00:00</c:v>
                </c:pt>
                <c:pt idx="46">
                  <c:v>22/03/2018 05:15:00</c:v>
                </c:pt>
                <c:pt idx="47">
                  <c:v>22/03/2018 05:30:00</c:v>
                </c:pt>
                <c:pt idx="48">
                  <c:v>22/03/2018 05:45:00</c:v>
                </c:pt>
                <c:pt idx="49">
                  <c:v>22/03/2018 06:00:00</c:v>
                </c:pt>
                <c:pt idx="50">
                  <c:v>22/03/2018 06:15:00</c:v>
                </c:pt>
                <c:pt idx="51">
                  <c:v>22/03/2018 06:30:00</c:v>
                </c:pt>
                <c:pt idx="52">
                  <c:v>22/03/2018 06:45:00</c:v>
                </c:pt>
                <c:pt idx="53">
                  <c:v>22/03/2018 07:00:00</c:v>
                </c:pt>
                <c:pt idx="54">
                  <c:v>22/03/2018 07:15:00</c:v>
                </c:pt>
                <c:pt idx="55">
                  <c:v>22/03/2018 07:30:00</c:v>
                </c:pt>
                <c:pt idx="56">
                  <c:v>22/03/2018 07:45:00</c:v>
                </c:pt>
                <c:pt idx="57">
                  <c:v>22/03/2018 08:00:00</c:v>
                </c:pt>
                <c:pt idx="58">
                  <c:v>22/03/2018 08:15:00</c:v>
                </c:pt>
                <c:pt idx="59">
                  <c:v>22/03/2018 08:30:00</c:v>
                </c:pt>
                <c:pt idx="60">
                  <c:v>22/03/2018 08:45:00</c:v>
                </c:pt>
                <c:pt idx="61">
                  <c:v>22/03/2018 09:00:00</c:v>
                </c:pt>
                <c:pt idx="62">
                  <c:v>22/03/2018 09:15:00</c:v>
                </c:pt>
                <c:pt idx="63">
                  <c:v>22/03/2018 09:30:00</c:v>
                </c:pt>
                <c:pt idx="64">
                  <c:v>22/03/2018 09:45:00</c:v>
                </c:pt>
                <c:pt idx="65">
                  <c:v>22/03/2018 10:00:00</c:v>
                </c:pt>
                <c:pt idx="66">
                  <c:v>22/03/2018 10:15:00</c:v>
                </c:pt>
                <c:pt idx="67">
                  <c:v>22/03/2018 10:30:00</c:v>
                </c:pt>
                <c:pt idx="68">
                  <c:v>22/03/2018 10:45:00</c:v>
                </c:pt>
                <c:pt idx="69">
                  <c:v>22/03/2018 11:00:00</c:v>
                </c:pt>
                <c:pt idx="70">
                  <c:v>22/03/2018 11:15:00</c:v>
                </c:pt>
                <c:pt idx="71">
                  <c:v>22/03/2018 11:30:00</c:v>
                </c:pt>
                <c:pt idx="72">
                  <c:v>22/03/2018 11:45:00</c:v>
                </c:pt>
                <c:pt idx="73">
                  <c:v>22/03/2018 12:00:00</c:v>
                </c:pt>
                <c:pt idx="74">
                  <c:v>22/03/2018 12:15:00</c:v>
                </c:pt>
                <c:pt idx="75">
                  <c:v>22/03/2018 12:30:00</c:v>
                </c:pt>
                <c:pt idx="76">
                  <c:v>22/03/2018 12:45:00</c:v>
                </c:pt>
                <c:pt idx="77">
                  <c:v>22/03/2018 13:00:00</c:v>
                </c:pt>
                <c:pt idx="78">
                  <c:v>22/03/2018 13:15:00</c:v>
                </c:pt>
                <c:pt idx="79">
                  <c:v>22/03/2018 13:30:00</c:v>
                </c:pt>
                <c:pt idx="80">
                  <c:v>22/03/2018 13:45:00</c:v>
                </c:pt>
                <c:pt idx="81">
                  <c:v>22/03/2018 14:00:00</c:v>
                </c:pt>
                <c:pt idx="82">
                  <c:v>22/03/2018 14:15:00</c:v>
                </c:pt>
                <c:pt idx="83">
                  <c:v>22/03/2018 14:30:00</c:v>
                </c:pt>
                <c:pt idx="84">
                  <c:v>22/03/2018 14:45:00</c:v>
                </c:pt>
                <c:pt idx="85">
                  <c:v>22/03/2018 15:00:00</c:v>
                </c:pt>
                <c:pt idx="86">
                  <c:v>22/03/2018 15:15:00</c:v>
                </c:pt>
                <c:pt idx="87">
                  <c:v>22/03/2018 15:30:00</c:v>
                </c:pt>
                <c:pt idx="88">
                  <c:v>22/03/2018 15:45:00</c:v>
                </c:pt>
                <c:pt idx="89">
                  <c:v>22/03/2018 16:00:00</c:v>
                </c:pt>
                <c:pt idx="90">
                  <c:v>22/03/2018 16:15:00</c:v>
                </c:pt>
                <c:pt idx="91">
                  <c:v>22/03/2018 16:30:00</c:v>
                </c:pt>
                <c:pt idx="92">
                  <c:v>22/03/2018 16:45:00</c:v>
                </c:pt>
                <c:pt idx="93">
                  <c:v>22/03/2018 17:00:00</c:v>
                </c:pt>
                <c:pt idx="94">
                  <c:v>22/03/2018 17:15:00</c:v>
                </c:pt>
                <c:pt idx="95">
                  <c:v>22/03/2018 17:30:00</c:v>
                </c:pt>
                <c:pt idx="96">
                  <c:v>22/03/2018 17:45:00</c:v>
                </c:pt>
                <c:pt idx="97">
                  <c:v>22/03/2018 18:00:00</c:v>
                </c:pt>
                <c:pt idx="98">
                  <c:v>22/03/2018 18:15:00</c:v>
                </c:pt>
                <c:pt idx="99">
                  <c:v>22/03/2018 18:30:00</c:v>
                </c:pt>
                <c:pt idx="100">
                  <c:v>22/03/2018 18:45:00</c:v>
                </c:pt>
                <c:pt idx="101">
                  <c:v>22/03/2018 19:00:00</c:v>
                </c:pt>
                <c:pt idx="102">
                  <c:v>22/03/2018 19:15:00</c:v>
                </c:pt>
                <c:pt idx="103">
                  <c:v>22/03/2018 19:30:00</c:v>
                </c:pt>
                <c:pt idx="104">
                  <c:v>22/03/2018 19:45:00</c:v>
                </c:pt>
                <c:pt idx="105">
                  <c:v>22/03/2018 20:00:00</c:v>
                </c:pt>
                <c:pt idx="106">
                  <c:v>22/03/2018 20:15:00</c:v>
                </c:pt>
                <c:pt idx="107">
                  <c:v>22/03/2018 20:30:00</c:v>
                </c:pt>
                <c:pt idx="108">
                  <c:v>22/03/2018 20:45:00</c:v>
                </c:pt>
                <c:pt idx="109">
                  <c:v>22/03/2018 21:00:00</c:v>
                </c:pt>
                <c:pt idx="110">
                  <c:v>22/03/2018 21:15:00</c:v>
                </c:pt>
                <c:pt idx="111">
                  <c:v>22/03/2018 21:30:00</c:v>
                </c:pt>
                <c:pt idx="112">
                  <c:v>22/03/2018 21:45:00</c:v>
                </c:pt>
                <c:pt idx="113">
                  <c:v>22/03/2018 22:00:00</c:v>
                </c:pt>
                <c:pt idx="114">
                  <c:v>22/03/2018 22:15:00</c:v>
                </c:pt>
                <c:pt idx="115">
                  <c:v>22/03/2018 22:30:00</c:v>
                </c:pt>
                <c:pt idx="116">
                  <c:v>22/03/2018 22:45:00</c:v>
                </c:pt>
                <c:pt idx="117">
                  <c:v>22/03/2018 23:00:00</c:v>
                </c:pt>
                <c:pt idx="118">
                  <c:v>22/03/2018 23:15:00</c:v>
                </c:pt>
                <c:pt idx="119">
                  <c:v>22/03/2018 23:30:00</c:v>
                </c:pt>
                <c:pt idx="120">
                  <c:v>22/03/2018 23:45:00</c:v>
                </c:pt>
                <c:pt idx="121">
                  <c:v>23/03/2018 00:00:00</c:v>
                </c:pt>
                <c:pt idx="122">
                  <c:v>23/03/2018 00:15:00</c:v>
                </c:pt>
                <c:pt idx="123">
                  <c:v>23/03/2018 00:30:00</c:v>
                </c:pt>
                <c:pt idx="124">
                  <c:v>23/03/2018 00:45:00</c:v>
                </c:pt>
                <c:pt idx="125">
                  <c:v>23/03/2018 01:00:00</c:v>
                </c:pt>
                <c:pt idx="126">
                  <c:v>23/03/2018 01:15:00</c:v>
                </c:pt>
                <c:pt idx="127">
                  <c:v>23/03/2018 01:30:00</c:v>
                </c:pt>
                <c:pt idx="128">
                  <c:v>23/03/2018 01:45:00</c:v>
                </c:pt>
                <c:pt idx="129">
                  <c:v>23/03/2018 02:00:00</c:v>
                </c:pt>
                <c:pt idx="130">
                  <c:v>23/03/2018 02:15:00</c:v>
                </c:pt>
                <c:pt idx="131">
                  <c:v>23/03/2018 02:30:00</c:v>
                </c:pt>
                <c:pt idx="132">
                  <c:v>23/03/2018 02:45:00</c:v>
                </c:pt>
                <c:pt idx="133">
                  <c:v>23/03/2018 03:00:00</c:v>
                </c:pt>
                <c:pt idx="134">
                  <c:v>23/03/2018 03:15:00</c:v>
                </c:pt>
                <c:pt idx="135">
                  <c:v>23/03/2018 03:30:00</c:v>
                </c:pt>
                <c:pt idx="136">
                  <c:v>23/03/2018 03:45:00</c:v>
                </c:pt>
                <c:pt idx="137">
                  <c:v>23/03/2018 04:00:00</c:v>
                </c:pt>
                <c:pt idx="138">
                  <c:v>23/03/2018 04:15:00</c:v>
                </c:pt>
                <c:pt idx="139">
                  <c:v>23/03/2018 04:30:00</c:v>
                </c:pt>
                <c:pt idx="140">
                  <c:v>23/03/2018 04:45:00</c:v>
                </c:pt>
                <c:pt idx="141">
                  <c:v>23/03/2018 05:00:00</c:v>
                </c:pt>
                <c:pt idx="142">
                  <c:v>23/03/2018 05:15:00</c:v>
                </c:pt>
                <c:pt idx="143">
                  <c:v>23/03/2018 05:30:00</c:v>
                </c:pt>
                <c:pt idx="144">
                  <c:v>23/03/2018 05:45:00</c:v>
                </c:pt>
                <c:pt idx="145">
                  <c:v>23/03/2018 06:00:00</c:v>
                </c:pt>
                <c:pt idx="146">
                  <c:v>23/03/2018 06:15:00</c:v>
                </c:pt>
                <c:pt idx="147">
                  <c:v>23/03/2018 06:30:00</c:v>
                </c:pt>
                <c:pt idx="148">
                  <c:v>23/03/2018 06:45:00</c:v>
                </c:pt>
                <c:pt idx="149">
                  <c:v>23/03/2018 07:00:00</c:v>
                </c:pt>
                <c:pt idx="150">
                  <c:v>23/03/2018 07:15:00</c:v>
                </c:pt>
                <c:pt idx="151">
                  <c:v>23/03/2018 07:30:00</c:v>
                </c:pt>
                <c:pt idx="152">
                  <c:v>23/03/2018 07:45:00</c:v>
                </c:pt>
                <c:pt idx="153">
                  <c:v>23/03/2018 08:00:00</c:v>
                </c:pt>
                <c:pt idx="154">
                  <c:v>23/03/2018 08:15:00</c:v>
                </c:pt>
                <c:pt idx="155">
                  <c:v>23/03/2018 08:30:00</c:v>
                </c:pt>
                <c:pt idx="156">
                  <c:v>23/03/2018 08:45:00</c:v>
                </c:pt>
                <c:pt idx="157">
                  <c:v>23/03/2018 09:00:00</c:v>
                </c:pt>
                <c:pt idx="158">
                  <c:v>23/03/2018 09:15:00</c:v>
                </c:pt>
                <c:pt idx="159">
                  <c:v>23/03/2018 09:30:00</c:v>
                </c:pt>
                <c:pt idx="160">
                  <c:v>23/03/2018 09:45:00</c:v>
                </c:pt>
                <c:pt idx="161">
                  <c:v>23/03/2018 10:00:00</c:v>
                </c:pt>
                <c:pt idx="162">
                  <c:v>23/03/2018 10:15:00</c:v>
                </c:pt>
                <c:pt idx="163">
                  <c:v>23/03/2018 10:30:00</c:v>
                </c:pt>
                <c:pt idx="164">
                  <c:v>23/03/2018 10:45:00</c:v>
                </c:pt>
                <c:pt idx="165">
                  <c:v>23/03/2018 11:00:00</c:v>
                </c:pt>
                <c:pt idx="166">
                  <c:v>23/03/2018 11:15:00</c:v>
                </c:pt>
                <c:pt idx="167">
                  <c:v>23/03/2018 11:30:00</c:v>
                </c:pt>
                <c:pt idx="168">
                  <c:v>23/03/2018 11:45:00</c:v>
                </c:pt>
                <c:pt idx="169">
                  <c:v>23/03/2018 12:00:00</c:v>
                </c:pt>
                <c:pt idx="170">
                  <c:v>23/03/2018 12:15:00</c:v>
                </c:pt>
                <c:pt idx="171">
                  <c:v>23/03/2018 12:30:00</c:v>
                </c:pt>
                <c:pt idx="172">
                  <c:v>23/03/2018 12:45:00</c:v>
                </c:pt>
                <c:pt idx="173">
                  <c:v>23/03/2018 13:00:00</c:v>
                </c:pt>
                <c:pt idx="174">
                  <c:v>23/03/2018 13:15:00</c:v>
                </c:pt>
                <c:pt idx="175">
                  <c:v>23/03/2018 13:30:00</c:v>
                </c:pt>
                <c:pt idx="176">
                  <c:v>23/03/2018 13:45:00</c:v>
                </c:pt>
                <c:pt idx="177">
                  <c:v>23/03/2018 14:00:00</c:v>
                </c:pt>
                <c:pt idx="178">
                  <c:v>23/03/2018 14:15:00</c:v>
                </c:pt>
                <c:pt idx="179">
                  <c:v>23/03/2018 14:30:00</c:v>
                </c:pt>
                <c:pt idx="180">
                  <c:v>23/03/2018 14:45:00</c:v>
                </c:pt>
                <c:pt idx="181">
                  <c:v>23/03/2018 15:00:00</c:v>
                </c:pt>
                <c:pt idx="182">
                  <c:v>23/03/2018 15:15:00</c:v>
                </c:pt>
                <c:pt idx="183">
                  <c:v>23/03/2018 15:30:00</c:v>
                </c:pt>
                <c:pt idx="184">
                  <c:v>23/03/2018 15:45:00</c:v>
                </c:pt>
                <c:pt idx="185">
                  <c:v>23/03/2018 16:00:00</c:v>
                </c:pt>
                <c:pt idx="186">
                  <c:v>23/03/2018 16:15:00</c:v>
                </c:pt>
                <c:pt idx="187">
                  <c:v>23/03/2018 16:30:00</c:v>
                </c:pt>
                <c:pt idx="188">
                  <c:v>23/03/2018 16:45:00</c:v>
                </c:pt>
                <c:pt idx="189">
                  <c:v>23/03/2018 17:00:00</c:v>
                </c:pt>
                <c:pt idx="190">
                  <c:v>23/03/2018 17:15:00</c:v>
                </c:pt>
                <c:pt idx="191">
                  <c:v>23/03/2018 17:30:00</c:v>
                </c:pt>
                <c:pt idx="192">
                  <c:v>23/03/2018 17:45:00</c:v>
                </c:pt>
                <c:pt idx="193">
                  <c:v>23/03/2018 18:00:00</c:v>
                </c:pt>
                <c:pt idx="194">
                  <c:v>23/03/2018 18:15:00</c:v>
                </c:pt>
                <c:pt idx="195">
                  <c:v>23/03/2018 18:30:00</c:v>
                </c:pt>
                <c:pt idx="196">
                  <c:v>23/03/2018 18:45:00</c:v>
                </c:pt>
                <c:pt idx="197">
                  <c:v>23/03/2018 19:00:00</c:v>
                </c:pt>
                <c:pt idx="198">
                  <c:v>23/03/2018 19:15:00</c:v>
                </c:pt>
                <c:pt idx="199">
                  <c:v>23/03/2018 19:30:00</c:v>
                </c:pt>
                <c:pt idx="200">
                  <c:v>23/03/2018 19:45:00</c:v>
                </c:pt>
                <c:pt idx="201">
                  <c:v>23/03/2018 20:00:00</c:v>
                </c:pt>
                <c:pt idx="202">
                  <c:v>23/03/2018 20:15:00</c:v>
                </c:pt>
                <c:pt idx="203">
                  <c:v>23/03/2018 20:30:00</c:v>
                </c:pt>
                <c:pt idx="204">
                  <c:v>23/03/2018 20:45:00</c:v>
                </c:pt>
                <c:pt idx="205">
                  <c:v>23/03/2018 21:00:00</c:v>
                </c:pt>
                <c:pt idx="206">
                  <c:v>23/03/2018 21:15:00</c:v>
                </c:pt>
                <c:pt idx="207">
                  <c:v>23/03/2018 21:30:00</c:v>
                </c:pt>
                <c:pt idx="208">
                  <c:v>23/03/2018 21:45:00</c:v>
                </c:pt>
                <c:pt idx="209">
                  <c:v>23/03/2018 22:00:00</c:v>
                </c:pt>
                <c:pt idx="210">
                  <c:v>23/03/2018 22:15:00</c:v>
                </c:pt>
                <c:pt idx="211">
                  <c:v>23/03/2018 22:30:00</c:v>
                </c:pt>
                <c:pt idx="212">
                  <c:v>23/03/2018 22:45:00</c:v>
                </c:pt>
                <c:pt idx="213">
                  <c:v>23/03/2018 23:00:00</c:v>
                </c:pt>
                <c:pt idx="214">
                  <c:v>23/03/2018 23:15:00</c:v>
                </c:pt>
                <c:pt idx="215">
                  <c:v>23/03/2018 23:30:00</c:v>
                </c:pt>
                <c:pt idx="216">
                  <c:v>23/03/2018 23:45:00</c:v>
                </c:pt>
                <c:pt idx="217">
                  <c:v>24/03/2018 00:00:00</c:v>
                </c:pt>
                <c:pt idx="218">
                  <c:v>24/03/2018 00:15:00</c:v>
                </c:pt>
                <c:pt idx="219">
                  <c:v>24/03/2018 00:30:00</c:v>
                </c:pt>
                <c:pt idx="220">
                  <c:v>24/03/2018 00:45:00</c:v>
                </c:pt>
                <c:pt idx="221">
                  <c:v>24/03/2018 01:00:00</c:v>
                </c:pt>
                <c:pt idx="222">
                  <c:v>24/03/2018 01:15:00</c:v>
                </c:pt>
                <c:pt idx="223">
                  <c:v>24/03/2018 01:30:00</c:v>
                </c:pt>
                <c:pt idx="224">
                  <c:v>24/03/2018 01:45:00</c:v>
                </c:pt>
                <c:pt idx="225">
                  <c:v>24/03/2018 02:00:00</c:v>
                </c:pt>
                <c:pt idx="226">
                  <c:v>24/03/2018 02:15:00</c:v>
                </c:pt>
                <c:pt idx="227">
                  <c:v>24/03/2018 02:30:00</c:v>
                </c:pt>
                <c:pt idx="228">
                  <c:v>24/03/2018 02:45:00</c:v>
                </c:pt>
                <c:pt idx="229">
                  <c:v>24/03/2018 03:00:00</c:v>
                </c:pt>
                <c:pt idx="230">
                  <c:v>24/03/2018 03:15:00</c:v>
                </c:pt>
                <c:pt idx="231">
                  <c:v>24/03/2018 03:30:00</c:v>
                </c:pt>
                <c:pt idx="232">
                  <c:v>24/03/2018 03:45:00</c:v>
                </c:pt>
                <c:pt idx="233">
                  <c:v>24/03/2018 04:00:00</c:v>
                </c:pt>
                <c:pt idx="234">
                  <c:v>24/03/2018 04:15:00</c:v>
                </c:pt>
                <c:pt idx="235">
                  <c:v>24/03/2018 04:30:00</c:v>
                </c:pt>
                <c:pt idx="236">
                  <c:v>24/03/2018 04:45:00</c:v>
                </c:pt>
                <c:pt idx="237">
                  <c:v>24/03/2018 05:00:00</c:v>
                </c:pt>
                <c:pt idx="238">
                  <c:v>24/03/2018 05:15:00</c:v>
                </c:pt>
                <c:pt idx="239">
                  <c:v>24/03/2018 05:30:00</c:v>
                </c:pt>
                <c:pt idx="240">
                  <c:v>24/03/2018 05:45:00</c:v>
                </c:pt>
                <c:pt idx="241">
                  <c:v>24/03/2018 06:00:00</c:v>
                </c:pt>
                <c:pt idx="242">
                  <c:v>24/03/2018 06:15:00</c:v>
                </c:pt>
                <c:pt idx="243">
                  <c:v>24/03/2018 06:30:00</c:v>
                </c:pt>
                <c:pt idx="244">
                  <c:v>24/03/2018 06:45:00</c:v>
                </c:pt>
                <c:pt idx="245">
                  <c:v>24/03/2018 07:00:00</c:v>
                </c:pt>
                <c:pt idx="246">
                  <c:v>24/03/2018 07:15:00</c:v>
                </c:pt>
                <c:pt idx="247">
                  <c:v>24/03/2018 07:30:00</c:v>
                </c:pt>
                <c:pt idx="248">
                  <c:v>24/03/2018 07:45:00</c:v>
                </c:pt>
                <c:pt idx="249">
                  <c:v>24/03/2018 08:00:00</c:v>
                </c:pt>
                <c:pt idx="250">
                  <c:v>24/03/2018 08:15:00</c:v>
                </c:pt>
                <c:pt idx="251">
                  <c:v>24/03/2018 08:30:00</c:v>
                </c:pt>
                <c:pt idx="252">
                  <c:v>24/03/2018 08:45:00</c:v>
                </c:pt>
                <c:pt idx="253">
                  <c:v>24/03/2018 09:00:00</c:v>
                </c:pt>
                <c:pt idx="254">
                  <c:v>24/03/2018 09:15:00</c:v>
                </c:pt>
                <c:pt idx="255">
                  <c:v>24/03/2018 09:30:00</c:v>
                </c:pt>
                <c:pt idx="256">
                  <c:v>24/03/2018 09:45:00</c:v>
                </c:pt>
                <c:pt idx="257">
                  <c:v>24/03/2018 10:00:00</c:v>
                </c:pt>
                <c:pt idx="258">
                  <c:v>24/03/2018 10:15:00</c:v>
                </c:pt>
                <c:pt idx="259">
                  <c:v>24/03/2018 10:30:00</c:v>
                </c:pt>
                <c:pt idx="260">
                  <c:v>24/03/2018 10:45:00</c:v>
                </c:pt>
                <c:pt idx="261">
                  <c:v>24/03/2018 11:00:00</c:v>
                </c:pt>
                <c:pt idx="262">
                  <c:v>24/03/2018 11:15:00</c:v>
                </c:pt>
                <c:pt idx="263">
                  <c:v>24/03/2018 11:30:00</c:v>
                </c:pt>
                <c:pt idx="264">
                  <c:v>24/03/2018 11:45:00</c:v>
                </c:pt>
                <c:pt idx="265">
                  <c:v>24/03/2018 12:00:00</c:v>
                </c:pt>
                <c:pt idx="266">
                  <c:v>24/03/2018 12:15:00</c:v>
                </c:pt>
                <c:pt idx="267">
                  <c:v>24/03/2018 12:30:00</c:v>
                </c:pt>
                <c:pt idx="268">
                  <c:v>24/03/2018 12:45:00</c:v>
                </c:pt>
                <c:pt idx="269">
                  <c:v>24/03/2018 13:00:00</c:v>
                </c:pt>
                <c:pt idx="270">
                  <c:v>24/03/2018 13:15:00</c:v>
                </c:pt>
                <c:pt idx="271">
                  <c:v>24/03/2018 13:30:00</c:v>
                </c:pt>
                <c:pt idx="272">
                  <c:v>24/03/2018 13:45:00</c:v>
                </c:pt>
                <c:pt idx="273">
                  <c:v>24/03/2018 14:00:00</c:v>
                </c:pt>
                <c:pt idx="274">
                  <c:v>24/03/2018 14:15:00</c:v>
                </c:pt>
                <c:pt idx="275">
                  <c:v>24/03/2018 14:30:00</c:v>
                </c:pt>
                <c:pt idx="276">
                  <c:v>24/03/2018 14:45:00</c:v>
                </c:pt>
                <c:pt idx="277">
                  <c:v>24/03/2018 15:00:00</c:v>
                </c:pt>
                <c:pt idx="278">
                  <c:v>24/03/2018 15:15:00</c:v>
                </c:pt>
                <c:pt idx="279">
                  <c:v>24/03/2018 15:30:00</c:v>
                </c:pt>
                <c:pt idx="280">
                  <c:v>24/03/2018 15:45:00</c:v>
                </c:pt>
                <c:pt idx="281">
                  <c:v>24/03/2018 16:00:00</c:v>
                </c:pt>
                <c:pt idx="282">
                  <c:v>24/03/2018 16:15:00</c:v>
                </c:pt>
                <c:pt idx="283">
                  <c:v>24/03/2018 16:30:00</c:v>
                </c:pt>
                <c:pt idx="284">
                  <c:v>24/03/2018 16:45:00</c:v>
                </c:pt>
                <c:pt idx="285">
                  <c:v>24/03/2018 17:00:00</c:v>
                </c:pt>
                <c:pt idx="286">
                  <c:v>24/03/2018 17:15:00</c:v>
                </c:pt>
                <c:pt idx="287">
                  <c:v>24/03/2018 17:30:00</c:v>
                </c:pt>
                <c:pt idx="288">
                  <c:v>24/03/2018 17:45:00</c:v>
                </c:pt>
                <c:pt idx="289">
                  <c:v>24/03/2018 18:00:00</c:v>
                </c:pt>
                <c:pt idx="290">
                  <c:v>24/03/2018 18:15:00</c:v>
                </c:pt>
                <c:pt idx="291">
                  <c:v>24/03/2018 18:30:00</c:v>
                </c:pt>
                <c:pt idx="292">
                  <c:v>24/03/2018 18:45:00</c:v>
                </c:pt>
                <c:pt idx="293">
                  <c:v>24/03/2018 19:00:00</c:v>
                </c:pt>
                <c:pt idx="294">
                  <c:v>24/03/2018 19:15:00</c:v>
                </c:pt>
                <c:pt idx="295">
                  <c:v>24/03/2018 19:30:00</c:v>
                </c:pt>
                <c:pt idx="296">
                  <c:v>24/03/2018 19:45:00</c:v>
                </c:pt>
                <c:pt idx="297">
                  <c:v>24/03/2018 20:00:00</c:v>
                </c:pt>
                <c:pt idx="298">
                  <c:v>24/03/2018 20:15:00</c:v>
                </c:pt>
                <c:pt idx="299">
                  <c:v>24/03/2018 20:30:00</c:v>
                </c:pt>
                <c:pt idx="300">
                  <c:v>24/03/2018 20:45:00</c:v>
                </c:pt>
                <c:pt idx="301">
                  <c:v>24/03/2018 21:00:00</c:v>
                </c:pt>
                <c:pt idx="302">
                  <c:v>24/03/2018 21:15:00</c:v>
                </c:pt>
                <c:pt idx="303">
                  <c:v>24/03/2018 21:30:00</c:v>
                </c:pt>
                <c:pt idx="304">
                  <c:v>24/03/2018 21:45:00</c:v>
                </c:pt>
                <c:pt idx="305">
                  <c:v>24/03/2018 22:00:00</c:v>
                </c:pt>
                <c:pt idx="306">
                  <c:v>24/03/2018 22:15:00</c:v>
                </c:pt>
                <c:pt idx="307">
                  <c:v>24/03/2018 22:30:00</c:v>
                </c:pt>
                <c:pt idx="308">
                  <c:v>24/03/2018 22:45:00</c:v>
                </c:pt>
                <c:pt idx="309">
                  <c:v>24/03/2018 23:00:00</c:v>
                </c:pt>
                <c:pt idx="310">
                  <c:v>24/03/2018 23:15:00</c:v>
                </c:pt>
                <c:pt idx="311">
                  <c:v>24/03/2018 23:30:00</c:v>
                </c:pt>
                <c:pt idx="312">
                  <c:v>24/03/2018 23:45:00</c:v>
                </c:pt>
                <c:pt idx="313">
                  <c:v>25/03/2018 00:00:00</c:v>
                </c:pt>
                <c:pt idx="314">
                  <c:v>25/03/2018 00:15:00</c:v>
                </c:pt>
                <c:pt idx="315">
                  <c:v>25/03/2018 00:30:00</c:v>
                </c:pt>
                <c:pt idx="316">
                  <c:v>25/03/2018 00:45:00</c:v>
                </c:pt>
                <c:pt idx="317">
                  <c:v>25/03/2018 01:00:00</c:v>
                </c:pt>
                <c:pt idx="318">
                  <c:v>25/03/2018 01:15:00</c:v>
                </c:pt>
                <c:pt idx="319">
                  <c:v>25/03/2018 01:30:00</c:v>
                </c:pt>
                <c:pt idx="320">
                  <c:v>25/03/2018 01:45:00</c:v>
                </c:pt>
                <c:pt idx="321">
                  <c:v>25/03/2018 02:00:00</c:v>
                </c:pt>
                <c:pt idx="322">
                  <c:v>25/03/2018 02:15:00</c:v>
                </c:pt>
                <c:pt idx="323">
                  <c:v>25/03/2018 02:30:00</c:v>
                </c:pt>
                <c:pt idx="324">
                  <c:v>25/03/2018 02:45:00</c:v>
                </c:pt>
                <c:pt idx="325">
                  <c:v>25/03/2018 03:00:00</c:v>
                </c:pt>
                <c:pt idx="326">
                  <c:v>25/03/2018 03:15:00</c:v>
                </c:pt>
                <c:pt idx="327">
                  <c:v>25/03/2018 03:30:00</c:v>
                </c:pt>
                <c:pt idx="328">
                  <c:v>25/03/2018 03:45:00</c:v>
                </c:pt>
                <c:pt idx="329">
                  <c:v>25/03/2018 04:00:00</c:v>
                </c:pt>
                <c:pt idx="330">
                  <c:v>25/03/2018 04:15:00</c:v>
                </c:pt>
                <c:pt idx="331">
                  <c:v>25/03/2018 04:30:00</c:v>
                </c:pt>
                <c:pt idx="332">
                  <c:v>25/03/2018 04:45:00</c:v>
                </c:pt>
                <c:pt idx="333">
                  <c:v>25/03/2018 05:00:00</c:v>
                </c:pt>
                <c:pt idx="334">
                  <c:v>25/03/2018 05:15:00</c:v>
                </c:pt>
                <c:pt idx="335">
                  <c:v>25/03/2018 05:30:00</c:v>
                </c:pt>
                <c:pt idx="336">
                  <c:v>25/03/2018 05:45:00</c:v>
                </c:pt>
                <c:pt idx="337">
                  <c:v>25/03/2018 06:00:00</c:v>
                </c:pt>
                <c:pt idx="338">
                  <c:v>25/03/2018 06:15:00</c:v>
                </c:pt>
                <c:pt idx="339">
                  <c:v>25/03/2018 06:30:00</c:v>
                </c:pt>
                <c:pt idx="340">
                  <c:v>25/03/2018 06:45:00</c:v>
                </c:pt>
                <c:pt idx="341">
                  <c:v>25/03/2018 07:00:00</c:v>
                </c:pt>
                <c:pt idx="342">
                  <c:v>25/03/2018 07:15:00</c:v>
                </c:pt>
                <c:pt idx="343">
                  <c:v>25/03/2018 07:30:00</c:v>
                </c:pt>
                <c:pt idx="344">
                  <c:v>25/03/2018 07:45:00</c:v>
                </c:pt>
                <c:pt idx="345">
                  <c:v>25/03/2018 08:00:00</c:v>
                </c:pt>
                <c:pt idx="346">
                  <c:v>25/03/2018 08:15:00</c:v>
                </c:pt>
                <c:pt idx="347">
                  <c:v>25/03/2018 08:30:00</c:v>
                </c:pt>
                <c:pt idx="348">
                  <c:v>25/03/2018 08:45:00</c:v>
                </c:pt>
                <c:pt idx="349">
                  <c:v>25/03/2018 09:00:00</c:v>
                </c:pt>
                <c:pt idx="350">
                  <c:v>25/03/2018 09:15:00</c:v>
                </c:pt>
                <c:pt idx="351">
                  <c:v>25/03/2018 09:30:00</c:v>
                </c:pt>
                <c:pt idx="352">
                  <c:v>25/03/2018 09:45:00</c:v>
                </c:pt>
                <c:pt idx="353">
                  <c:v>25/03/2018 10:00:00</c:v>
                </c:pt>
                <c:pt idx="354">
                  <c:v>25/03/2018 10:15:00</c:v>
                </c:pt>
                <c:pt idx="355">
                  <c:v>25/03/2018 10:30:00</c:v>
                </c:pt>
                <c:pt idx="356">
                  <c:v>25/03/2018 10:45:00</c:v>
                </c:pt>
                <c:pt idx="357">
                  <c:v>25/03/2018 11:00:00</c:v>
                </c:pt>
                <c:pt idx="358">
                  <c:v>25/03/2018 11:15:00</c:v>
                </c:pt>
                <c:pt idx="359">
                  <c:v>25/03/2018 11:30:00</c:v>
                </c:pt>
                <c:pt idx="360">
                  <c:v>25/03/2018 11:45:00</c:v>
                </c:pt>
                <c:pt idx="361">
                  <c:v>25/03/2018 12:00:00</c:v>
                </c:pt>
                <c:pt idx="362">
                  <c:v>25/03/2018 12:15:00</c:v>
                </c:pt>
                <c:pt idx="363">
                  <c:v>25/03/2018 12:30:00</c:v>
                </c:pt>
                <c:pt idx="364">
                  <c:v>25/03/2018 12:45:00</c:v>
                </c:pt>
                <c:pt idx="365">
                  <c:v>25/03/2018 13:00:00</c:v>
                </c:pt>
                <c:pt idx="366">
                  <c:v>25/03/2018 13:15:00</c:v>
                </c:pt>
                <c:pt idx="367">
                  <c:v>25/03/2018 13:30:00</c:v>
                </c:pt>
                <c:pt idx="368">
                  <c:v>25/03/2018 13:45:00</c:v>
                </c:pt>
                <c:pt idx="369">
                  <c:v>25/03/2018 14:00:00</c:v>
                </c:pt>
                <c:pt idx="370">
                  <c:v>25/03/2018 14:15:00</c:v>
                </c:pt>
                <c:pt idx="371">
                  <c:v>25/03/2018 14:30:00</c:v>
                </c:pt>
                <c:pt idx="372">
                  <c:v>25/03/2018 14:45:00</c:v>
                </c:pt>
                <c:pt idx="373">
                  <c:v>25/03/2018 15:00:00</c:v>
                </c:pt>
                <c:pt idx="374">
                  <c:v>25/03/2018 15:15:00</c:v>
                </c:pt>
                <c:pt idx="375">
                  <c:v>25/03/2018 15:30:00</c:v>
                </c:pt>
                <c:pt idx="376">
                  <c:v>25/03/2018 15:45:00</c:v>
                </c:pt>
                <c:pt idx="377">
                  <c:v>25/03/2018 16:00:00</c:v>
                </c:pt>
                <c:pt idx="378">
                  <c:v>25/03/2018 16:15:00</c:v>
                </c:pt>
                <c:pt idx="379">
                  <c:v>25/03/2018 16:30:00</c:v>
                </c:pt>
                <c:pt idx="380">
                  <c:v>25/03/2018 16:45:00</c:v>
                </c:pt>
                <c:pt idx="381">
                  <c:v>25/03/2018 17:00:00</c:v>
                </c:pt>
                <c:pt idx="382">
                  <c:v>25/03/2018 17:15:00</c:v>
                </c:pt>
                <c:pt idx="383">
                  <c:v>25/03/2018 17:30:00</c:v>
                </c:pt>
                <c:pt idx="384">
                  <c:v>25/03/2018 17:45:00</c:v>
                </c:pt>
                <c:pt idx="385">
                  <c:v>25/03/2018 18:00:00</c:v>
                </c:pt>
                <c:pt idx="386">
                  <c:v>25/03/2018 18:15:00</c:v>
                </c:pt>
                <c:pt idx="387">
                  <c:v>25/03/2018 18:30:00</c:v>
                </c:pt>
                <c:pt idx="388">
                  <c:v>25/03/2018 18:45:00</c:v>
                </c:pt>
                <c:pt idx="389">
                  <c:v>25/03/2018 19:00:00</c:v>
                </c:pt>
                <c:pt idx="390">
                  <c:v>25/03/2018 19:15:00</c:v>
                </c:pt>
                <c:pt idx="391">
                  <c:v>25/03/2018 19:30:00</c:v>
                </c:pt>
                <c:pt idx="392">
                  <c:v>25/03/2018 19:45:00</c:v>
                </c:pt>
                <c:pt idx="393">
                  <c:v>25/03/2018 20:00:00</c:v>
                </c:pt>
                <c:pt idx="394">
                  <c:v>25/03/2018 20:15:00</c:v>
                </c:pt>
                <c:pt idx="395">
                  <c:v>25/03/2018 20:30:00</c:v>
                </c:pt>
                <c:pt idx="396">
                  <c:v>25/03/2018 20:45:00</c:v>
                </c:pt>
                <c:pt idx="397">
                  <c:v>25/03/2018 21:00:00</c:v>
                </c:pt>
                <c:pt idx="398">
                  <c:v>25/03/2018 21:15:00</c:v>
                </c:pt>
                <c:pt idx="399">
                  <c:v>25/03/2018 21:30:00</c:v>
                </c:pt>
                <c:pt idx="400">
                  <c:v>25/03/2018 21:45:00</c:v>
                </c:pt>
                <c:pt idx="401">
                  <c:v>25/03/2018 22:00:00</c:v>
                </c:pt>
                <c:pt idx="402">
                  <c:v>25/03/2018 22:15:00</c:v>
                </c:pt>
                <c:pt idx="403">
                  <c:v>25/03/2018 22:30:00</c:v>
                </c:pt>
                <c:pt idx="404">
                  <c:v>25/03/2018 22:45:00</c:v>
                </c:pt>
                <c:pt idx="405">
                  <c:v>25/03/2018 23:00:00</c:v>
                </c:pt>
                <c:pt idx="406">
                  <c:v>25/03/2018 23:15:00</c:v>
                </c:pt>
                <c:pt idx="407">
                  <c:v>25/03/2018 23:30:00</c:v>
                </c:pt>
                <c:pt idx="408">
                  <c:v>25/03/2018 23:45:00</c:v>
                </c:pt>
                <c:pt idx="409">
                  <c:v>26/03/2018 00:00:00</c:v>
                </c:pt>
                <c:pt idx="410">
                  <c:v>26/03/2018 00:15:00</c:v>
                </c:pt>
                <c:pt idx="411">
                  <c:v>26/03/2018 00:30:00</c:v>
                </c:pt>
                <c:pt idx="412">
                  <c:v>26/03/2018 00:45:00</c:v>
                </c:pt>
                <c:pt idx="413">
                  <c:v>26/03/2018 01:00:00</c:v>
                </c:pt>
                <c:pt idx="414">
                  <c:v>26/03/2018 01:15:00</c:v>
                </c:pt>
                <c:pt idx="415">
                  <c:v>26/03/2018 01:30:00</c:v>
                </c:pt>
                <c:pt idx="416">
                  <c:v>26/03/2018 01:45:00</c:v>
                </c:pt>
                <c:pt idx="417">
                  <c:v>26/03/2018 02:00:00</c:v>
                </c:pt>
                <c:pt idx="418">
                  <c:v>26/03/2018 02:15:00</c:v>
                </c:pt>
                <c:pt idx="419">
                  <c:v>26/03/2018 02:30:00</c:v>
                </c:pt>
                <c:pt idx="420">
                  <c:v>26/03/2018 02:45:00</c:v>
                </c:pt>
                <c:pt idx="421">
                  <c:v>26/03/2018 03:00:00</c:v>
                </c:pt>
                <c:pt idx="422">
                  <c:v>26/03/2018 03:15:00</c:v>
                </c:pt>
                <c:pt idx="423">
                  <c:v>26/03/2018 03:30:00</c:v>
                </c:pt>
                <c:pt idx="424">
                  <c:v>26/03/2018 03:45:00</c:v>
                </c:pt>
                <c:pt idx="425">
                  <c:v>26/03/2018 04:00:00</c:v>
                </c:pt>
                <c:pt idx="426">
                  <c:v>26/03/2018 04:15:00</c:v>
                </c:pt>
                <c:pt idx="427">
                  <c:v>26/03/2018 04:30:00</c:v>
                </c:pt>
                <c:pt idx="428">
                  <c:v>26/03/2018 04:45:00</c:v>
                </c:pt>
                <c:pt idx="429">
                  <c:v>26/03/2018 05:00:00</c:v>
                </c:pt>
                <c:pt idx="430">
                  <c:v>26/03/2018 05:15:00</c:v>
                </c:pt>
                <c:pt idx="431">
                  <c:v>26/03/2018 05:30:00</c:v>
                </c:pt>
                <c:pt idx="432">
                  <c:v>26/03/2018 05:45:00</c:v>
                </c:pt>
                <c:pt idx="433">
                  <c:v>26/03/2018 06:00:00</c:v>
                </c:pt>
                <c:pt idx="434">
                  <c:v>26/03/2018 06:15:00</c:v>
                </c:pt>
                <c:pt idx="435">
                  <c:v>26/03/2018 06:30:00</c:v>
                </c:pt>
                <c:pt idx="436">
                  <c:v>26/03/2018 06:45:00</c:v>
                </c:pt>
                <c:pt idx="437">
                  <c:v>26/03/2018 07:00:00</c:v>
                </c:pt>
                <c:pt idx="438">
                  <c:v>26/03/2018 07:15:00</c:v>
                </c:pt>
                <c:pt idx="439">
                  <c:v>26/03/2018 07:30:00</c:v>
                </c:pt>
                <c:pt idx="440">
                  <c:v>26/03/2018 07:45:00</c:v>
                </c:pt>
                <c:pt idx="441">
                  <c:v>26/03/2018 08:00:00</c:v>
                </c:pt>
                <c:pt idx="442">
                  <c:v>26/03/2018 08:15:00</c:v>
                </c:pt>
                <c:pt idx="443">
                  <c:v>26/03/2018 08:30:00</c:v>
                </c:pt>
                <c:pt idx="444">
                  <c:v>26/03/2018 08:45:00</c:v>
                </c:pt>
                <c:pt idx="445">
                  <c:v>26/03/2018 09:00:00</c:v>
                </c:pt>
                <c:pt idx="446">
                  <c:v>26/03/2018 09:15:00</c:v>
                </c:pt>
                <c:pt idx="447">
                  <c:v>26/03/2018 09:30:00</c:v>
                </c:pt>
                <c:pt idx="448">
                  <c:v>26/03/2018 09:45:00</c:v>
                </c:pt>
                <c:pt idx="449">
                  <c:v>26/03/2018 10:00:00</c:v>
                </c:pt>
                <c:pt idx="450">
                  <c:v>26/03/2018 10:15:00</c:v>
                </c:pt>
                <c:pt idx="451">
                  <c:v>26/03/2018 10:30:00</c:v>
                </c:pt>
                <c:pt idx="452">
                  <c:v>26/03/2018 10:45:00</c:v>
                </c:pt>
                <c:pt idx="453">
                  <c:v>26/03/2018 11:00:00</c:v>
                </c:pt>
                <c:pt idx="454">
                  <c:v>26/03/2018 11:15:00</c:v>
                </c:pt>
                <c:pt idx="455">
                  <c:v>26/03/2018 11:30:00</c:v>
                </c:pt>
                <c:pt idx="456">
                  <c:v>26/03/2018 11:45:00</c:v>
                </c:pt>
                <c:pt idx="457">
                  <c:v>26/03/2018 12:00:00</c:v>
                </c:pt>
                <c:pt idx="458">
                  <c:v>26/03/2018 12:15:00</c:v>
                </c:pt>
                <c:pt idx="459">
                  <c:v>26/03/2018 12:30:00</c:v>
                </c:pt>
                <c:pt idx="460">
                  <c:v>26/03/2018 12:45:00</c:v>
                </c:pt>
                <c:pt idx="461">
                  <c:v>26/03/2018 13:00:00</c:v>
                </c:pt>
                <c:pt idx="462">
                  <c:v>26/03/2018 13:15:00</c:v>
                </c:pt>
                <c:pt idx="463">
                  <c:v>26/03/2018 13:30:00</c:v>
                </c:pt>
                <c:pt idx="464">
                  <c:v>26/03/2018 13:45:00</c:v>
                </c:pt>
                <c:pt idx="465">
                  <c:v>26/03/2018 14:00:00</c:v>
                </c:pt>
                <c:pt idx="466">
                  <c:v>26/03/2018 14:15:00</c:v>
                </c:pt>
                <c:pt idx="467">
                  <c:v>26/03/2018 14:30:00</c:v>
                </c:pt>
                <c:pt idx="468">
                  <c:v>26/03/2018 14:45:00</c:v>
                </c:pt>
                <c:pt idx="469">
                  <c:v>26/03/2018 15:00:00</c:v>
                </c:pt>
                <c:pt idx="470">
                  <c:v>26/03/2018 15:15:00</c:v>
                </c:pt>
                <c:pt idx="471">
                  <c:v>26/03/2018 15:30:00</c:v>
                </c:pt>
                <c:pt idx="472">
                  <c:v>26/03/2018 15:45:00</c:v>
                </c:pt>
                <c:pt idx="473">
                  <c:v>26/03/2018 16:00:00</c:v>
                </c:pt>
                <c:pt idx="474">
                  <c:v>26/03/2018 16:15:00</c:v>
                </c:pt>
                <c:pt idx="475">
                  <c:v>26/03/2018 16:30:00</c:v>
                </c:pt>
                <c:pt idx="476">
                  <c:v>26/03/2018 16:45:00</c:v>
                </c:pt>
                <c:pt idx="477">
                  <c:v>26/03/2018 17:00:00</c:v>
                </c:pt>
                <c:pt idx="478">
                  <c:v>26/03/2018 17:15:00</c:v>
                </c:pt>
                <c:pt idx="479">
                  <c:v>26/03/2018 17:30:00</c:v>
                </c:pt>
                <c:pt idx="480">
                  <c:v>26/03/2018 17:45:00</c:v>
                </c:pt>
                <c:pt idx="481">
                  <c:v>26/03/2018 18:00:00</c:v>
                </c:pt>
                <c:pt idx="482">
                  <c:v>26/03/2018 18:15:00</c:v>
                </c:pt>
                <c:pt idx="483">
                  <c:v>26/03/2018 18:30:00</c:v>
                </c:pt>
                <c:pt idx="484">
                  <c:v>26/03/2018 18:45:00</c:v>
                </c:pt>
                <c:pt idx="485">
                  <c:v>26/03/2018 19:00:00</c:v>
                </c:pt>
                <c:pt idx="486">
                  <c:v>26/03/2018 19:15:00</c:v>
                </c:pt>
                <c:pt idx="487">
                  <c:v>26/03/2018 19:30:00</c:v>
                </c:pt>
                <c:pt idx="488">
                  <c:v>26/03/2018 19:45:00</c:v>
                </c:pt>
                <c:pt idx="489">
                  <c:v>26/03/2018 20:00:00</c:v>
                </c:pt>
                <c:pt idx="490">
                  <c:v>26/03/2018 20:15:00</c:v>
                </c:pt>
                <c:pt idx="491">
                  <c:v>26/03/2018 20:30:00</c:v>
                </c:pt>
                <c:pt idx="492">
                  <c:v>26/03/2018 20:45:00</c:v>
                </c:pt>
                <c:pt idx="493">
                  <c:v>26/03/2018 21:00:00</c:v>
                </c:pt>
                <c:pt idx="494">
                  <c:v>26/03/2018 21:15:00</c:v>
                </c:pt>
                <c:pt idx="495">
                  <c:v>26/03/2018 21:30:00</c:v>
                </c:pt>
                <c:pt idx="496">
                  <c:v>26/03/2018 21:45:00</c:v>
                </c:pt>
                <c:pt idx="497">
                  <c:v>26/03/2018 22:00:00</c:v>
                </c:pt>
                <c:pt idx="498">
                  <c:v>26/03/2018 22:15:00</c:v>
                </c:pt>
                <c:pt idx="499">
                  <c:v>26/03/2018 22:30:00</c:v>
                </c:pt>
                <c:pt idx="500">
                  <c:v>26/03/2018 22:45:00</c:v>
                </c:pt>
                <c:pt idx="501">
                  <c:v>26/03/2018 23:00:00</c:v>
                </c:pt>
                <c:pt idx="502">
                  <c:v>26/03/2018 23:15:00</c:v>
                </c:pt>
                <c:pt idx="503">
                  <c:v>26/03/2018 23:30:00</c:v>
                </c:pt>
                <c:pt idx="504">
                  <c:v>26/03/2018 23:45:00</c:v>
                </c:pt>
                <c:pt idx="505">
                  <c:v>27/03/2018 00:00:00</c:v>
                </c:pt>
                <c:pt idx="506">
                  <c:v>27/03/2018 00:15:00</c:v>
                </c:pt>
                <c:pt idx="507">
                  <c:v>27/03/2018 00:30:00</c:v>
                </c:pt>
                <c:pt idx="508">
                  <c:v>27/03/2018 00:45:00</c:v>
                </c:pt>
                <c:pt idx="509">
                  <c:v>27/03/2018 01:00:00</c:v>
                </c:pt>
                <c:pt idx="510">
                  <c:v>27/03/2018 01:15:00</c:v>
                </c:pt>
                <c:pt idx="511">
                  <c:v>27/03/2018 01:30:00</c:v>
                </c:pt>
                <c:pt idx="512">
                  <c:v>27/03/2018 01:45:00</c:v>
                </c:pt>
                <c:pt idx="513">
                  <c:v>27/03/2018 02:00:00</c:v>
                </c:pt>
                <c:pt idx="514">
                  <c:v>27/03/2018 02:15:00</c:v>
                </c:pt>
                <c:pt idx="515">
                  <c:v>27/03/2018 02:30:00</c:v>
                </c:pt>
                <c:pt idx="516">
                  <c:v>27/03/2018 02:45:00</c:v>
                </c:pt>
                <c:pt idx="517">
                  <c:v>27/03/2018 03:00:00</c:v>
                </c:pt>
                <c:pt idx="518">
                  <c:v>27/03/2018 03:15:00</c:v>
                </c:pt>
                <c:pt idx="519">
                  <c:v>27/03/2018 03:30:00</c:v>
                </c:pt>
                <c:pt idx="520">
                  <c:v>27/03/2018 03:45:00</c:v>
                </c:pt>
                <c:pt idx="521">
                  <c:v>27/03/2018 04:00:00</c:v>
                </c:pt>
                <c:pt idx="522">
                  <c:v>27/03/2018 04:15:00</c:v>
                </c:pt>
                <c:pt idx="523">
                  <c:v>27/03/2018 04:30:00</c:v>
                </c:pt>
                <c:pt idx="524">
                  <c:v>27/03/2018 04:45:00</c:v>
                </c:pt>
                <c:pt idx="525">
                  <c:v>27/03/2018 05:00:00</c:v>
                </c:pt>
                <c:pt idx="526">
                  <c:v>27/03/2018 05:15:00</c:v>
                </c:pt>
                <c:pt idx="527">
                  <c:v>27/03/2018 05:30:00</c:v>
                </c:pt>
                <c:pt idx="528">
                  <c:v>27/03/2018 05:45:00</c:v>
                </c:pt>
                <c:pt idx="529">
                  <c:v>27/03/2018 06:00:00</c:v>
                </c:pt>
                <c:pt idx="530">
                  <c:v>27/03/2018 06:15:00</c:v>
                </c:pt>
                <c:pt idx="531">
                  <c:v>27/03/2018 06:30:00</c:v>
                </c:pt>
                <c:pt idx="532">
                  <c:v>27/03/2018 06:45:00</c:v>
                </c:pt>
                <c:pt idx="533">
                  <c:v>27/03/2018 07:00:00</c:v>
                </c:pt>
                <c:pt idx="534">
                  <c:v>27/03/2018 07:15:00</c:v>
                </c:pt>
                <c:pt idx="535">
                  <c:v>27/03/2018 07:30:00</c:v>
                </c:pt>
                <c:pt idx="536">
                  <c:v>27/03/2018 07:45:00</c:v>
                </c:pt>
                <c:pt idx="537">
                  <c:v>27/03/2018 08:00:00</c:v>
                </c:pt>
                <c:pt idx="538">
                  <c:v>27/03/2018 08:15:00</c:v>
                </c:pt>
                <c:pt idx="539">
                  <c:v>27/03/2018 08:30:00</c:v>
                </c:pt>
                <c:pt idx="540">
                  <c:v>27/03/2018 08:45:00</c:v>
                </c:pt>
                <c:pt idx="541">
                  <c:v>27/03/2018 09:00:00</c:v>
                </c:pt>
                <c:pt idx="542">
                  <c:v>27/03/2018 09:15:00</c:v>
                </c:pt>
                <c:pt idx="543">
                  <c:v>27/03/2018 09:30:00</c:v>
                </c:pt>
                <c:pt idx="544">
                  <c:v>27/03/2018 09:45:00</c:v>
                </c:pt>
                <c:pt idx="545">
                  <c:v>27/03/2018 10:00:00</c:v>
                </c:pt>
                <c:pt idx="546">
                  <c:v>27/03/2018 10:15:00</c:v>
                </c:pt>
                <c:pt idx="547">
                  <c:v>27/03/2018 10:30:00</c:v>
                </c:pt>
                <c:pt idx="548">
                  <c:v>27/03/2018 10:45:00</c:v>
                </c:pt>
                <c:pt idx="549">
                  <c:v>27/03/2018 11:00:00</c:v>
                </c:pt>
                <c:pt idx="550">
                  <c:v>27/03/2018 11:15:00</c:v>
                </c:pt>
                <c:pt idx="551">
                  <c:v>27/03/2018 11:30:00</c:v>
                </c:pt>
                <c:pt idx="552">
                  <c:v>27/03/2018 11:45:00</c:v>
                </c:pt>
                <c:pt idx="553">
                  <c:v>27/03/2018 12:00:00</c:v>
                </c:pt>
                <c:pt idx="554">
                  <c:v>27/03/2018 12:15:00</c:v>
                </c:pt>
                <c:pt idx="555">
                  <c:v>27/03/2018 12:30:00</c:v>
                </c:pt>
                <c:pt idx="556">
                  <c:v>27/03/2018 12:45:00</c:v>
                </c:pt>
                <c:pt idx="557">
                  <c:v>27/03/2018 13:00:00</c:v>
                </c:pt>
                <c:pt idx="558">
                  <c:v>27/03/2018 13:15:00</c:v>
                </c:pt>
                <c:pt idx="559">
                  <c:v>27/03/2018 13:30:00</c:v>
                </c:pt>
                <c:pt idx="560">
                  <c:v>27/03/2018 13:45:00</c:v>
                </c:pt>
                <c:pt idx="561">
                  <c:v>27/03/2018 14:00:00</c:v>
                </c:pt>
                <c:pt idx="562">
                  <c:v>27/03/2018 14:15:00</c:v>
                </c:pt>
                <c:pt idx="563">
                  <c:v>27/03/2018 14:30:00</c:v>
                </c:pt>
                <c:pt idx="564">
                  <c:v>27/03/2018 14:45:00</c:v>
                </c:pt>
                <c:pt idx="565">
                  <c:v>27/03/2018 15:00:00</c:v>
                </c:pt>
                <c:pt idx="566">
                  <c:v>27/03/2018 15:15:00</c:v>
                </c:pt>
                <c:pt idx="567">
                  <c:v>27/03/2018 15:30:00</c:v>
                </c:pt>
                <c:pt idx="568">
                  <c:v>27/03/2018 15:45:00</c:v>
                </c:pt>
                <c:pt idx="569">
                  <c:v>27/03/2018 16:00:00</c:v>
                </c:pt>
                <c:pt idx="570">
                  <c:v>27/03/2018 16:15:00</c:v>
                </c:pt>
                <c:pt idx="571">
                  <c:v>27/03/2018 16:30:00</c:v>
                </c:pt>
                <c:pt idx="572">
                  <c:v>27/03/2018 16:45:00</c:v>
                </c:pt>
                <c:pt idx="573">
                  <c:v>27/03/2018 17:00:00</c:v>
                </c:pt>
                <c:pt idx="574">
                  <c:v>27/03/2018 17:15:00</c:v>
                </c:pt>
                <c:pt idx="575">
                  <c:v>27/03/2018 17:30:00</c:v>
                </c:pt>
                <c:pt idx="576">
                  <c:v>27/03/2018 17:45:00</c:v>
                </c:pt>
                <c:pt idx="577">
                  <c:v>27/03/2018 18:00:00</c:v>
                </c:pt>
                <c:pt idx="578">
                  <c:v>27/03/2018 18:15:00</c:v>
                </c:pt>
                <c:pt idx="579">
                  <c:v>27/03/2018 18:30:00</c:v>
                </c:pt>
                <c:pt idx="580">
                  <c:v>27/03/2018 18:45:00</c:v>
                </c:pt>
                <c:pt idx="581">
                  <c:v>27/03/2018 19:00:00</c:v>
                </c:pt>
                <c:pt idx="582">
                  <c:v>27/03/2018 19:15:00</c:v>
                </c:pt>
                <c:pt idx="583">
                  <c:v>27/03/2018 19:30:00</c:v>
                </c:pt>
                <c:pt idx="584">
                  <c:v>27/03/2018 19:45:00</c:v>
                </c:pt>
                <c:pt idx="585">
                  <c:v>27/03/2018 20:00:00</c:v>
                </c:pt>
                <c:pt idx="586">
                  <c:v>27/03/2018 20:15:00</c:v>
                </c:pt>
                <c:pt idx="587">
                  <c:v>27/03/2018 20:30:00</c:v>
                </c:pt>
                <c:pt idx="588">
                  <c:v>27/03/2018 20:45:00</c:v>
                </c:pt>
                <c:pt idx="589">
                  <c:v>27/03/2018 21:00:00</c:v>
                </c:pt>
                <c:pt idx="590">
                  <c:v>27/03/2018 21:15:00</c:v>
                </c:pt>
                <c:pt idx="591">
                  <c:v>27/03/2018 21:30:00</c:v>
                </c:pt>
                <c:pt idx="592">
                  <c:v>27/03/2018 21:45:00</c:v>
                </c:pt>
                <c:pt idx="593">
                  <c:v>27/03/2018 22:00:00</c:v>
                </c:pt>
                <c:pt idx="594">
                  <c:v>27/03/2018 22:15:00</c:v>
                </c:pt>
                <c:pt idx="595">
                  <c:v>27/03/2018 22:30:00</c:v>
                </c:pt>
                <c:pt idx="596">
                  <c:v>27/03/2018 22:45:00</c:v>
                </c:pt>
                <c:pt idx="597">
                  <c:v>27/03/2018 23:00:00</c:v>
                </c:pt>
                <c:pt idx="598">
                  <c:v>27/03/2018 23:15:00</c:v>
                </c:pt>
                <c:pt idx="599">
                  <c:v>27/03/2018 23:30:00</c:v>
                </c:pt>
                <c:pt idx="600">
                  <c:v>27/03/2018 23:45:00</c:v>
                </c:pt>
                <c:pt idx="601">
                  <c:v>28/03/2018 00:00:00</c:v>
                </c:pt>
                <c:pt idx="602">
                  <c:v>28/03/2018 00:15:00</c:v>
                </c:pt>
                <c:pt idx="603">
                  <c:v>28/03/2018 00:30:00</c:v>
                </c:pt>
                <c:pt idx="604">
                  <c:v>28/03/2018 00:45:00</c:v>
                </c:pt>
                <c:pt idx="605">
                  <c:v>28/03/2018 01:00:00</c:v>
                </c:pt>
                <c:pt idx="606">
                  <c:v>28/03/2018 01:15:00</c:v>
                </c:pt>
                <c:pt idx="607">
                  <c:v>28/03/2018 01:30:00</c:v>
                </c:pt>
                <c:pt idx="608">
                  <c:v>28/03/2018 01:45:00</c:v>
                </c:pt>
                <c:pt idx="609">
                  <c:v>28/03/2018 02:00:00</c:v>
                </c:pt>
                <c:pt idx="610">
                  <c:v>28/03/2018 02:15:00</c:v>
                </c:pt>
                <c:pt idx="611">
                  <c:v>28/03/2018 02:30:00</c:v>
                </c:pt>
                <c:pt idx="612">
                  <c:v>28/03/2018 02:45:00</c:v>
                </c:pt>
                <c:pt idx="613">
                  <c:v>28/03/2018 03:00:00</c:v>
                </c:pt>
                <c:pt idx="614">
                  <c:v>28/03/2018 03:15:00</c:v>
                </c:pt>
                <c:pt idx="615">
                  <c:v>28/03/2018 03:30:00</c:v>
                </c:pt>
                <c:pt idx="616">
                  <c:v>28/03/2018 03:45:00</c:v>
                </c:pt>
                <c:pt idx="617">
                  <c:v>28/03/2018 04:00:00</c:v>
                </c:pt>
                <c:pt idx="618">
                  <c:v>28/03/2018 04:15:00</c:v>
                </c:pt>
                <c:pt idx="619">
                  <c:v>28/03/2018 04:30:00</c:v>
                </c:pt>
                <c:pt idx="620">
                  <c:v>28/03/2018 04:45:00</c:v>
                </c:pt>
                <c:pt idx="621">
                  <c:v>28/03/2018 05:00:00</c:v>
                </c:pt>
                <c:pt idx="622">
                  <c:v>28/03/2018 05:15:00</c:v>
                </c:pt>
                <c:pt idx="623">
                  <c:v>28/03/2018 05:30:00</c:v>
                </c:pt>
                <c:pt idx="624">
                  <c:v>28/03/2018 05:45:00</c:v>
                </c:pt>
                <c:pt idx="625">
                  <c:v>28/03/2018 06:00:00</c:v>
                </c:pt>
                <c:pt idx="626">
                  <c:v>28/03/2018 06:15:00</c:v>
                </c:pt>
                <c:pt idx="627">
                  <c:v>28/03/2018 06:30:00</c:v>
                </c:pt>
                <c:pt idx="628">
                  <c:v>28/03/2018 06:45:00</c:v>
                </c:pt>
                <c:pt idx="629">
                  <c:v>28/03/2018 07:00:00</c:v>
                </c:pt>
                <c:pt idx="630">
                  <c:v>28/03/2018 07:15:00</c:v>
                </c:pt>
                <c:pt idx="631">
                  <c:v>28/03/2018 07:30:00</c:v>
                </c:pt>
                <c:pt idx="632">
                  <c:v>28/03/2018 07:45:00</c:v>
                </c:pt>
                <c:pt idx="633">
                  <c:v>28/03/2018 08:00:00</c:v>
                </c:pt>
                <c:pt idx="634">
                  <c:v>28/03/2018 08:15:00</c:v>
                </c:pt>
                <c:pt idx="635">
                  <c:v>28/03/2018 08:30:00</c:v>
                </c:pt>
                <c:pt idx="636">
                  <c:v>28/03/2018 08:45:00</c:v>
                </c:pt>
                <c:pt idx="637">
                  <c:v>28/03/2018 09:00:00</c:v>
                </c:pt>
                <c:pt idx="638">
                  <c:v>28/03/2018 09:15:00</c:v>
                </c:pt>
                <c:pt idx="639">
                  <c:v>28/03/2018 09:30:00</c:v>
                </c:pt>
                <c:pt idx="640">
                  <c:v>28/03/2018 09:45:00</c:v>
                </c:pt>
                <c:pt idx="641">
                  <c:v>28/03/2018 10:00:00</c:v>
                </c:pt>
                <c:pt idx="642">
                  <c:v>28/03/2018 10:15:00</c:v>
                </c:pt>
                <c:pt idx="643">
                  <c:v>28/03/2018 10:30:00</c:v>
                </c:pt>
                <c:pt idx="644">
                  <c:v>28/03/2018 10:45:00</c:v>
                </c:pt>
                <c:pt idx="645">
                  <c:v>28/03/2018 11:00:00</c:v>
                </c:pt>
                <c:pt idx="646">
                  <c:v>28/03/2018 11:15:00</c:v>
                </c:pt>
                <c:pt idx="647">
                  <c:v>28/03/2018 11:30:00</c:v>
                </c:pt>
                <c:pt idx="648">
                  <c:v>28/03/2018 11:45:00</c:v>
                </c:pt>
                <c:pt idx="649">
                  <c:v>28/03/2018 12:00:00</c:v>
                </c:pt>
                <c:pt idx="650">
                  <c:v>28/03/2018 12:15:00</c:v>
                </c:pt>
                <c:pt idx="651">
                  <c:v>28/03/2018 12:30:00</c:v>
                </c:pt>
                <c:pt idx="652">
                  <c:v>28/03/2018 12:45:00</c:v>
                </c:pt>
                <c:pt idx="653">
                  <c:v>28/03/2018 13:00:00</c:v>
                </c:pt>
                <c:pt idx="654">
                  <c:v>28/03/2018 13:15:00</c:v>
                </c:pt>
                <c:pt idx="655">
                  <c:v>28/03/2018 13:30:00</c:v>
                </c:pt>
                <c:pt idx="656">
                  <c:v>28/03/2018 13:45:00</c:v>
                </c:pt>
                <c:pt idx="657">
                  <c:v>28/03/2018 14:00:00</c:v>
                </c:pt>
                <c:pt idx="658">
                  <c:v>28/03/2018 14:15:00</c:v>
                </c:pt>
                <c:pt idx="659">
                  <c:v>28/03/2018 14:30:00</c:v>
                </c:pt>
                <c:pt idx="660">
                  <c:v>28/03/2018 14:45:00</c:v>
                </c:pt>
                <c:pt idx="661">
                  <c:v>28/03/2018 15:00:00</c:v>
                </c:pt>
                <c:pt idx="662">
                  <c:v>28/03/2018 15:15:00</c:v>
                </c:pt>
                <c:pt idx="663">
                  <c:v>28/03/2018 15:30:00</c:v>
                </c:pt>
                <c:pt idx="664">
                  <c:v>28/03/2018 15:45:00</c:v>
                </c:pt>
                <c:pt idx="665">
                  <c:v>28/03/2018 16:00:00</c:v>
                </c:pt>
                <c:pt idx="666">
                  <c:v>28/03/2018 16:15:00</c:v>
                </c:pt>
                <c:pt idx="667">
                  <c:v>28/03/2018 16:30:00</c:v>
                </c:pt>
                <c:pt idx="668">
                  <c:v>28/03/2018 16:45:00</c:v>
                </c:pt>
                <c:pt idx="669">
                  <c:v>28/03/2018 17:00:00</c:v>
                </c:pt>
                <c:pt idx="670">
                  <c:v>28/03/2018 17:15:00</c:v>
                </c:pt>
                <c:pt idx="671">
                  <c:v>28/03/2018 17:30:00</c:v>
                </c:pt>
                <c:pt idx="672">
                  <c:v>28/03/2018 17:45:00</c:v>
                </c:pt>
                <c:pt idx="673">
                  <c:v>28/03/2018 18:00:00</c:v>
                </c:pt>
                <c:pt idx="674">
                  <c:v>28/03/2018 18:15:00</c:v>
                </c:pt>
                <c:pt idx="675">
                  <c:v>28/03/2018 18:30:00</c:v>
                </c:pt>
                <c:pt idx="676">
                  <c:v>28/03/2018 18:45:00</c:v>
                </c:pt>
                <c:pt idx="677">
                  <c:v>28/03/2018 19:00:00</c:v>
                </c:pt>
                <c:pt idx="678">
                  <c:v>28/03/2018 19:15:00</c:v>
                </c:pt>
                <c:pt idx="679">
                  <c:v>28/03/2018 19:30:00</c:v>
                </c:pt>
                <c:pt idx="680">
                  <c:v>28/03/2018 19:45:00</c:v>
                </c:pt>
                <c:pt idx="681">
                  <c:v>28/03/2018 20:00:00</c:v>
                </c:pt>
                <c:pt idx="682">
                  <c:v>28/03/2018 20:15:00</c:v>
                </c:pt>
                <c:pt idx="683">
                  <c:v>28/03/2018 20:30:00</c:v>
                </c:pt>
                <c:pt idx="684">
                  <c:v>28/03/2018 20:45:00</c:v>
                </c:pt>
                <c:pt idx="685">
                  <c:v>28/03/2018 21:00:00</c:v>
                </c:pt>
                <c:pt idx="686">
                  <c:v>28/03/2018 21:15:00</c:v>
                </c:pt>
                <c:pt idx="687">
                  <c:v>28/03/2018 21:30:00</c:v>
                </c:pt>
                <c:pt idx="688">
                  <c:v>28/03/2018 21:45:00</c:v>
                </c:pt>
                <c:pt idx="689">
                  <c:v>28/03/2018 22:00:00</c:v>
                </c:pt>
                <c:pt idx="690">
                  <c:v>28/03/2018 22:15:00</c:v>
                </c:pt>
                <c:pt idx="691">
                  <c:v>28/03/2018 22:30:00</c:v>
                </c:pt>
                <c:pt idx="692">
                  <c:v>28/03/2018 22:45:00</c:v>
                </c:pt>
                <c:pt idx="693">
                  <c:v>28/03/2018 23:00:00</c:v>
                </c:pt>
                <c:pt idx="694">
                  <c:v>28/03/2018 23:15:00</c:v>
                </c:pt>
                <c:pt idx="695">
                  <c:v>28/03/2018 23:30:00</c:v>
                </c:pt>
                <c:pt idx="696">
                  <c:v>28/03/2018 23:45:00</c:v>
                </c:pt>
                <c:pt idx="697">
                  <c:v>29/03/2018 00:00:00</c:v>
                </c:pt>
                <c:pt idx="698">
                  <c:v>29/03/2018 00:15:00</c:v>
                </c:pt>
                <c:pt idx="699">
                  <c:v>29/03/2018 00:30:00</c:v>
                </c:pt>
                <c:pt idx="700">
                  <c:v>29/03/2018 00:45:00</c:v>
                </c:pt>
                <c:pt idx="701">
                  <c:v>29/03/2018 01:00:00</c:v>
                </c:pt>
                <c:pt idx="702">
                  <c:v>29/03/2018 01:15:00</c:v>
                </c:pt>
                <c:pt idx="703">
                  <c:v>29/03/2018 01:30:00</c:v>
                </c:pt>
                <c:pt idx="704">
                  <c:v>29/03/2018 01:45:00</c:v>
                </c:pt>
                <c:pt idx="705">
                  <c:v>29/03/2018 02:00:00</c:v>
                </c:pt>
                <c:pt idx="706">
                  <c:v>29/03/2018 02:15:00</c:v>
                </c:pt>
                <c:pt idx="707">
                  <c:v>29/03/2018 02:30:00</c:v>
                </c:pt>
                <c:pt idx="708">
                  <c:v>29/03/2018 02:45:00</c:v>
                </c:pt>
                <c:pt idx="709">
                  <c:v>29/03/2018 03:00:00</c:v>
                </c:pt>
                <c:pt idx="710">
                  <c:v>29/03/2018 03:15:00</c:v>
                </c:pt>
                <c:pt idx="711">
                  <c:v>29/03/2018 03:30:00</c:v>
                </c:pt>
                <c:pt idx="712">
                  <c:v>29/03/2018 03:45:00</c:v>
                </c:pt>
                <c:pt idx="713">
                  <c:v>29/03/2018 04:00:00</c:v>
                </c:pt>
                <c:pt idx="714">
                  <c:v>29/03/2018 04:15:00</c:v>
                </c:pt>
                <c:pt idx="715">
                  <c:v>29/03/2018 04:30:00</c:v>
                </c:pt>
                <c:pt idx="716">
                  <c:v>29/03/2018 04:45:00</c:v>
                </c:pt>
                <c:pt idx="717">
                  <c:v>29/03/2018 05:00:00</c:v>
                </c:pt>
                <c:pt idx="718">
                  <c:v>29/03/2018 05:15:00</c:v>
                </c:pt>
                <c:pt idx="719">
                  <c:v>29/03/2018 05:30:00</c:v>
                </c:pt>
                <c:pt idx="720">
                  <c:v>29/03/2018 05:45:00</c:v>
                </c:pt>
                <c:pt idx="721">
                  <c:v>29/03/2018 06:00:00</c:v>
                </c:pt>
                <c:pt idx="722">
                  <c:v>29/03/2018 06:15:00</c:v>
                </c:pt>
                <c:pt idx="723">
                  <c:v>29/03/2018 06:30:00</c:v>
                </c:pt>
                <c:pt idx="724">
                  <c:v>29/03/2018 06:45:00</c:v>
                </c:pt>
                <c:pt idx="725">
                  <c:v>29/03/2018 07:00:00</c:v>
                </c:pt>
                <c:pt idx="726">
                  <c:v>29/03/2018 07:15:00</c:v>
                </c:pt>
                <c:pt idx="727">
                  <c:v>29/03/2018 07:30:00</c:v>
                </c:pt>
                <c:pt idx="728">
                  <c:v>29/03/2018 07:45:00</c:v>
                </c:pt>
                <c:pt idx="729">
                  <c:v>29/03/2018 08:00:00</c:v>
                </c:pt>
                <c:pt idx="730">
                  <c:v>29/03/2018 08:15:00</c:v>
                </c:pt>
                <c:pt idx="731">
                  <c:v>29/03/2018 08:30:00</c:v>
                </c:pt>
                <c:pt idx="732">
                  <c:v>29/03/2018 08:45:00</c:v>
                </c:pt>
                <c:pt idx="733">
                  <c:v>29/03/2018 09:00:00</c:v>
                </c:pt>
                <c:pt idx="734">
                  <c:v>29/03/2018 09:15:00</c:v>
                </c:pt>
                <c:pt idx="735">
                  <c:v>29/03/2018 09:30:00</c:v>
                </c:pt>
                <c:pt idx="736">
                  <c:v>29/03/2018 09:45:00</c:v>
                </c:pt>
                <c:pt idx="737">
                  <c:v>29/03/2018 10:00:00</c:v>
                </c:pt>
                <c:pt idx="738">
                  <c:v>29/03/2018 10:15:00</c:v>
                </c:pt>
                <c:pt idx="739">
                  <c:v>29/03/2018 10:30:00</c:v>
                </c:pt>
                <c:pt idx="740">
                  <c:v>29/03/2018 10:45:00</c:v>
                </c:pt>
                <c:pt idx="741">
                  <c:v>29/03/2018 11:00:00</c:v>
                </c:pt>
                <c:pt idx="742">
                  <c:v>29/03/2018 11:15:00</c:v>
                </c:pt>
                <c:pt idx="743">
                  <c:v>29/03/2018 11:30:00</c:v>
                </c:pt>
                <c:pt idx="744">
                  <c:v>29/03/2018 11:45:00</c:v>
                </c:pt>
                <c:pt idx="745">
                  <c:v>29/03/2018 12:00:00</c:v>
                </c:pt>
                <c:pt idx="746">
                  <c:v>29/03/2018 12:15:00</c:v>
                </c:pt>
                <c:pt idx="747">
                  <c:v>29/03/2018 12:30:00</c:v>
                </c:pt>
                <c:pt idx="748">
                  <c:v>29/03/2018 12:45:00</c:v>
                </c:pt>
                <c:pt idx="749">
                  <c:v>29/03/2018 13:00:00</c:v>
                </c:pt>
                <c:pt idx="750">
                  <c:v>29/03/2018 13:15:00</c:v>
                </c:pt>
                <c:pt idx="751">
                  <c:v>29/03/2018 13:30:00</c:v>
                </c:pt>
                <c:pt idx="752">
                  <c:v>29/03/2018 13:45:00</c:v>
                </c:pt>
                <c:pt idx="753">
                  <c:v>29/03/2018 14:00:00</c:v>
                </c:pt>
                <c:pt idx="754">
                  <c:v>29/03/2018 14:15:00</c:v>
                </c:pt>
                <c:pt idx="755">
                  <c:v>29/03/2018 14:30:00</c:v>
                </c:pt>
                <c:pt idx="756">
                  <c:v>29/03/2018 14:45:00</c:v>
                </c:pt>
                <c:pt idx="757">
                  <c:v>29/03/2018 15:00:00</c:v>
                </c:pt>
                <c:pt idx="758">
                  <c:v>29/03/2018 15:15:00</c:v>
                </c:pt>
                <c:pt idx="759">
                  <c:v>29/03/2018 15:30:00</c:v>
                </c:pt>
                <c:pt idx="760">
                  <c:v>29/03/2018 15:45:00</c:v>
                </c:pt>
              </c:strCache>
            </c:strRef>
          </c:cat>
          <c:val>
            <c:numRef>
              <c:f>'กราฟ MDB TR.800 kVA.'!$C$2:$C$762</c:f>
              <c:numCache>
                <c:formatCode>#,##0.00</c:formatCode>
                <c:ptCount val="761"/>
                <c:pt idx="0">
                  <c:v>232.762</c:v>
                </c:pt>
                <c:pt idx="1">
                  <c:v>232.19200000000001</c:v>
                </c:pt>
                <c:pt idx="2">
                  <c:v>231.7</c:v>
                </c:pt>
                <c:pt idx="3">
                  <c:v>230.12700000000001</c:v>
                </c:pt>
                <c:pt idx="4">
                  <c:v>230.845</c:v>
                </c:pt>
                <c:pt idx="5">
                  <c:v>230.13</c:v>
                </c:pt>
                <c:pt idx="6">
                  <c:v>230.24299999999999</c:v>
                </c:pt>
                <c:pt idx="7">
                  <c:v>230.48000000000005</c:v>
                </c:pt>
                <c:pt idx="8">
                  <c:v>230.953</c:v>
                </c:pt>
                <c:pt idx="9">
                  <c:v>231.84200000000001</c:v>
                </c:pt>
                <c:pt idx="10">
                  <c:v>232.20699999999999</c:v>
                </c:pt>
                <c:pt idx="11">
                  <c:v>232.06900000000002</c:v>
                </c:pt>
                <c:pt idx="12">
                  <c:v>232.37700000000001</c:v>
                </c:pt>
                <c:pt idx="13">
                  <c:v>232.76300000000001</c:v>
                </c:pt>
                <c:pt idx="14">
                  <c:v>233.15200000000004</c:v>
                </c:pt>
                <c:pt idx="15">
                  <c:v>233.39700000000005</c:v>
                </c:pt>
                <c:pt idx="16">
                  <c:v>233.93800000000005</c:v>
                </c:pt>
                <c:pt idx="17">
                  <c:v>234.965</c:v>
                </c:pt>
                <c:pt idx="18">
                  <c:v>234.09800000000001</c:v>
                </c:pt>
                <c:pt idx="19">
                  <c:v>234.14699999999999</c:v>
                </c:pt>
                <c:pt idx="20">
                  <c:v>234.76300000000001</c:v>
                </c:pt>
                <c:pt idx="21">
                  <c:v>234.49800000000005</c:v>
                </c:pt>
                <c:pt idx="22">
                  <c:v>234.08800000000005</c:v>
                </c:pt>
                <c:pt idx="23">
                  <c:v>234.00800000000001</c:v>
                </c:pt>
                <c:pt idx="24">
                  <c:v>234.87300000000002</c:v>
                </c:pt>
                <c:pt idx="25">
                  <c:v>233.93300000000002</c:v>
                </c:pt>
                <c:pt idx="26">
                  <c:v>233.79599999999999</c:v>
                </c:pt>
                <c:pt idx="27">
                  <c:v>234.696</c:v>
                </c:pt>
                <c:pt idx="28">
                  <c:v>235.18300000000002</c:v>
                </c:pt>
                <c:pt idx="29">
                  <c:v>234.73999999999998</c:v>
                </c:pt>
                <c:pt idx="30">
                  <c:v>234.708</c:v>
                </c:pt>
                <c:pt idx="31">
                  <c:v>235.01</c:v>
                </c:pt>
                <c:pt idx="32">
                  <c:v>235.286</c:v>
                </c:pt>
                <c:pt idx="33">
                  <c:v>235.88200000000006</c:v>
                </c:pt>
                <c:pt idx="34">
                  <c:v>236.48200000000006</c:v>
                </c:pt>
                <c:pt idx="35">
                  <c:v>235.66300000000001</c:v>
                </c:pt>
                <c:pt idx="36">
                  <c:v>235.28700000000001</c:v>
                </c:pt>
                <c:pt idx="37">
                  <c:v>235.554</c:v>
                </c:pt>
                <c:pt idx="38">
                  <c:v>236.03200000000001</c:v>
                </c:pt>
                <c:pt idx="39">
                  <c:v>235.45700000000005</c:v>
                </c:pt>
                <c:pt idx="40">
                  <c:v>234.97900000000001</c:v>
                </c:pt>
                <c:pt idx="41">
                  <c:v>235.20399999999998</c:v>
                </c:pt>
                <c:pt idx="42">
                  <c:v>235.102</c:v>
                </c:pt>
                <c:pt idx="43">
                  <c:v>234.02600000000001</c:v>
                </c:pt>
                <c:pt idx="44">
                  <c:v>233.53300000000002</c:v>
                </c:pt>
                <c:pt idx="45">
                  <c:v>233.56200000000001</c:v>
                </c:pt>
                <c:pt idx="46">
                  <c:v>233.45400000000001</c:v>
                </c:pt>
                <c:pt idx="47">
                  <c:v>232.71499999999995</c:v>
                </c:pt>
                <c:pt idx="48">
                  <c:v>231.81800000000001</c:v>
                </c:pt>
                <c:pt idx="49">
                  <c:v>231.23599999999999</c:v>
                </c:pt>
                <c:pt idx="50">
                  <c:v>230.726</c:v>
                </c:pt>
                <c:pt idx="51">
                  <c:v>230.98400000000001</c:v>
                </c:pt>
                <c:pt idx="52">
                  <c:v>231.16300000000001</c:v>
                </c:pt>
                <c:pt idx="53">
                  <c:v>230.89600000000004</c:v>
                </c:pt>
                <c:pt idx="54">
                  <c:v>230.65800000000004</c:v>
                </c:pt>
                <c:pt idx="55">
                  <c:v>230.12700000000001</c:v>
                </c:pt>
                <c:pt idx="56">
                  <c:v>231.90300000000002</c:v>
                </c:pt>
                <c:pt idx="57">
                  <c:v>231.345</c:v>
                </c:pt>
                <c:pt idx="58">
                  <c:v>230.43600000000001</c:v>
                </c:pt>
                <c:pt idx="59">
                  <c:v>229.95200000000006</c:v>
                </c:pt>
                <c:pt idx="60">
                  <c:v>230.85900000000001</c:v>
                </c:pt>
                <c:pt idx="61">
                  <c:v>231.44499999999999</c:v>
                </c:pt>
                <c:pt idx="62">
                  <c:v>231.19399999999999</c:v>
                </c:pt>
                <c:pt idx="63">
                  <c:v>230.50899999999999</c:v>
                </c:pt>
                <c:pt idx="64">
                  <c:v>230.298</c:v>
                </c:pt>
                <c:pt idx="65">
                  <c:v>231.309</c:v>
                </c:pt>
                <c:pt idx="66">
                  <c:v>232.505</c:v>
                </c:pt>
                <c:pt idx="67">
                  <c:v>231.05200000000005</c:v>
                </c:pt>
                <c:pt idx="68">
                  <c:v>230.92800000000005</c:v>
                </c:pt>
                <c:pt idx="69">
                  <c:v>230.59700000000001</c:v>
                </c:pt>
                <c:pt idx="70">
                  <c:v>230.40700000000001</c:v>
                </c:pt>
                <c:pt idx="71">
                  <c:v>230.00700000000001</c:v>
                </c:pt>
                <c:pt idx="72">
                  <c:v>230.595</c:v>
                </c:pt>
                <c:pt idx="73">
                  <c:v>231.17499999999998</c:v>
                </c:pt>
                <c:pt idx="74">
                  <c:v>233.47200000000001</c:v>
                </c:pt>
                <c:pt idx="75">
                  <c:v>234.00299999999999</c:v>
                </c:pt>
                <c:pt idx="76">
                  <c:v>233.63800000000001</c:v>
                </c:pt>
                <c:pt idx="77">
                  <c:v>233.17399999999998</c:v>
                </c:pt>
                <c:pt idx="78">
                  <c:v>231.11899999999997</c:v>
                </c:pt>
                <c:pt idx="79">
                  <c:v>231.17</c:v>
                </c:pt>
                <c:pt idx="80">
                  <c:v>230.91499999999999</c:v>
                </c:pt>
                <c:pt idx="81">
                  <c:v>231.18200000000004</c:v>
                </c:pt>
                <c:pt idx="82">
                  <c:v>231.33600000000001</c:v>
                </c:pt>
                <c:pt idx="83">
                  <c:v>230.971</c:v>
                </c:pt>
                <c:pt idx="84">
                  <c:v>231.13800000000001</c:v>
                </c:pt>
                <c:pt idx="85">
                  <c:v>231.48100000000005</c:v>
                </c:pt>
                <c:pt idx="86">
                  <c:v>231.84900000000002</c:v>
                </c:pt>
                <c:pt idx="87">
                  <c:v>231.20099999999999</c:v>
                </c:pt>
                <c:pt idx="88">
                  <c:v>231.33600000000001</c:v>
                </c:pt>
                <c:pt idx="89">
                  <c:v>231.602</c:v>
                </c:pt>
                <c:pt idx="90">
                  <c:v>231.65700000000001</c:v>
                </c:pt>
                <c:pt idx="91">
                  <c:v>232.06300000000002</c:v>
                </c:pt>
                <c:pt idx="92">
                  <c:v>232.32400000000001</c:v>
                </c:pt>
                <c:pt idx="93">
                  <c:v>233.17399999999998</c:v>
                </c:pt>
                <c:pt idx="94">
                  <c:v>234.23499999999999</c:v>
                </c:pt>
                <c:pt idx="95">
                  <c:v>234.08800000000005</c:v>
                </c:pt>
                <c:pt idx="96">
                  <c:v>233.006</c:v>
                </c:pt>
                <c:pt idx="97">
                  <c:v>232.34900000000002</c:v>
                </c:pt>
                <c:pt idx="98">
                  <c:v>230.88300000000001</c:v>
                </c:pt>
                <c:pt idx="99">
                  <c:v>231.054</c:v>
                </c:pt>
                <c:pt idx="100">
                  <c:v>231.63200000000001</c:v>
                </c:pt>
                <c:pt idx="101">
                  <c:v>231.24099999999999</c:v>
                </c:pt>
                <c:pt idx="102">
                  <c:v>231.40600000000001</c:v>
                </c:pt>
                <c:pt idx="103">
                  <c:v>231.52500000000001</c:v>
                </c:pt>
                <c:pt idx="104">
                  <c:v>232.17299999999997</c:v>
                </c:pt>
                <c:pt idx="105">
                  <c:v>233.24699999999999</c:v>
                </c:pt>
                <c:pt idx="106">
                  <c:v>233.57399999999998</c:v>
                </c:pt>
                <c:pt idx="107">
                  <c:v>232.995</c:v>
                </c:pt>
                <c:pt idx="108">
                  <c:v>232.89100000000005</c:v>
                </c:pt>
                <c:pt idx="109">
                  <c:v>233.49300000000002</c:v>
                </c:pt>
                <c:pt idx="110">
                  <c:v>234.142</c:v>
                </c:pt>
                <c:pt idx="111">
                  <c:v>234.48500000000001</c:v>
                </c:pt>
                <c:pt idx="112">
                  <c:v>235.03700000000001</c:v>
                </c:pt>
                <c:pt idx="113">
                  <c:v>235.16900000000001</c:v>
                </c:pt>
                <c:pt idx="114">
                  <c:v>234.81300000000002</c:v>
                </c:pt>
                <c:pt idx="115">
                  <c:v>235.03200000000001</c:v>
                </c:pt>
                <c:pt idx="116">
                  <c:v>235.38600000000005</c:v>
                </c:pt>
                <c:pt idx="117">
                  <c:v>234.69300000000001</c:v>
                </c:pt>
                <c:pt idx="118">
                  <c:v>233.70499999999998</c:v>
                </c:pt>
                <c:pt idx="119">
                  <c:v>234.22800000000001</c:v>
                </c:pt>
                <c:pt idx="120">
                  <c:v>234.977</c:v>
                </c:pt>
                <c:pt idx="121">
                  <c:v>235.10499999999999</c:v>
                </c:pt>
                <c:pt idx="122">
                  <c:v>235.03900000000002</c:v>
                </c:pt>
                <c:pt idx="123">
                  <c:v>235.1</c:v>
                </c:pt>
                <c:pt idx="124">
                  <c:v>235.66</c:v>
                </c:pt>
                <c:pt idx="125">
                  <c:v>235.85200000000006</c:v>
                </c:pt>
                <c:pt idx="126">
                  <c:v>235.761</c:v>
                </c:pt>
                <c:pt idx="127">
                  <c:v>235.86</c:v>
                </c:pt>
                <c:pt idx="128">
                  <c:v>235.95700000000005</c:v>
                </c:pt>
                <c:pt idx="129">
                  <c:v>236.64899999999997</c:v>
                </c:pt>
                <c:pt idx="130">
                  <c:v>234.89200000000005</c:v>
                </c:pt>
                <c:pt idx="131">
                  <c:v>235.37</c:v>
                </c:pt>
                <c:pt idx="132">
                  <c:v>235.73399999999998</c:v>
                </c:pt>
                <c:pt idx="133">
                  <c:v>235.232</c:v>
                </c:pt>
                <c:pt idx="134">
                  <c:v>235.15200000000004</c:v>
                </c:pt>
                <c:pt idx="135">
                  <c:v>234.70299999999997</c:v>
                </c:pt>
                <c:pt idx="136">
                  <c:v>234.75200000000001</c:v>
                </c:pt>
                <c:pt idx="137">
                  <c:v>234.905</c:v>
                </c:pt>
                <c:pt idx="138">
                  <c:v>234.76</c:v>
                </c:pt>
                <c:pt idx="139">
                  <c:v>234.74699999999999</c:v>
                </c:pt>
                <c:pt idx="140">
                  <c:v>234.55100000000004</c:v>
                </c:pt>
                <c:pt idx="141">
                  <c:v>234.47300000000001</c:v>
                </c:pt>
                <c:pt idx="142">
                  <c:v>234.59100000000001</c:v>
                </c:pt>
                <c:pt idx="143">
                  <c:v>234.136</c:v>
                </c:pt>
                <c:pt idx="144">
                  <c:v>233.30600000000001</c:v>
                </c:pt>
                <c:pt idx="145">
                  <c:v>232.44800000000001</c:v>
                </c:pt>
                <c:pt idx="146">
                  <c:v>231.78900000000002</c:v>
                </c:pt>
                <c:pt idx="147">
                  <c:v>231.62900000000002</c:v>
                </c:pt>
                <c:pt idx="148">
                  <c:v>231.60399999999998</c:v>
                </c:pt>
                <c:pt idx="149">
                  <c:v>231.84300000000002</c:v>
                </c:pt>
                <c:pt idx="150">
                  <c:v>231.59200000000001</c:v>
                </c:pt>
                <c:pt idx="151">
                  <c:v>231.154</c:v>
                </c:pt>
                <c:pt idx="152">
                  <c:v>230.44900000000001</c:v>
                </c:pt>
                <c:pt idx="153">
                  <c:v>230.95000000000005</c:v>
                </c:pt>
                <c:pt idx="154">
                  <c:v>231.42500000000001</c:v>
                </c:pt>
                <c:pt idx="155">
                  <c:v>233.54499999999999</c:v>
                </c:pt>
                <c:pt idx="156">
                  <c:v>233.303</c:v>
                </c:pt>
                <c:pt idx="157">
                  <c:v>232.97</c:v>
                </c:pt>
                <c:pt idx="158">
                  <c:v>232.88200000000006</c:v>
                </c:pt>
                <c:pt idx="159">
                  <c:v>232.41499999999999</c:v>
                </c:pt>
                <c:pt idx="160">
                  <c:v>231.92500000000001</c:v>
                </c:pt>
                <c:pt idx="161">
                  <c:v>231.346</c:v>
                </c:pt>
                <c:pt idx="162">
                  <c:v>231.239</c:v>
                </c:pt>
                <c:pt idx="163">
                  <c:v>230.012</c:v>
                </c:pt>
                <c:pt idx="164">
                  <c:v>230.32400000000001</c:v>
                </c:pt>
                <c:pt idx="165">
                  <c:v>232.18800000000005</c:v>
                </c:pt>
                <c:pt idx="166">
                  <c:v>231.66</c:v>
                </c:pt>
                <c:pt idx="167">
                  <c:v>231.93200000000004</c:v>
                </c:pt>
                <c:pt idx="168">
                  <c:v>232.315</c:v>
                </c:pt>
                <c:pt idx="169">
                  <c:v>233.12900000000002</c:v>
                </c:pt>
                <c:pt idx="170">
                  <c:v>234.53</c:v>
                </c:pt>
                <c:pt idx="171">
                  <c:v>234.16800000000001</c:v>
                </c:pt>
                <c:pt idx="172">
                  <c:v>233.67299999999997</c:v>
                </c:pt>
                <c:pt idx="173">
                  <c:v>233.07599999999999</c:v>
                </c:pt>
                <c:pt idx="174">
                  <c:v>232.39200000000005</c:v>
                </c:pt>
                <c:pt idx="175">
                  <c:v>231.50399999999999</c:v>
                </c:pt>
                <c:pt idx="176">
                  <c:v>231.17699999999999</c:v>
                </c:pt>
                <c:pt idx="177">
                  <c:v>230.78399999999999</c:v>
                </c:pt>
                <c:pt idx="178">
                  <c:v>230.846</c:v>
                </c:pt>
                <c:pt idx="179">
                  <c:v>230.85100000000006</c:v>
                </c:pt>
                <c:pt idx="180">
                  <c:v>231.066</c:v>
                </c:pt>
                <c:pt idx="181">
                  <c:v>231.24199999999999</c:v>
                </c:pt>
                <c:pt idx="182">
                  <c:v>231.63399999999999</c:v>
                </c:pt>
                <c:pt idx="183">
                  <c:v>231.251</c:v>
                </c:pt>
                <c:pt idx="184">
                  <c:v>231.18900000000002</c:v>
                </c:pt>
                <c:pt idx="185">
                  <c:v>231.50399999999999</c:v>
                </c:pt>
                <c:pt idx="186">
                  <c:v>232.11799999999999</c:v>
                </c:pt>
                <c:pt idx="187">
                  <c:v>232.60599999999999</c:v>
                </c:pt>
                <c:pt idx="188">
                  <c:v>233.148</c:v>
                </c:pt>
                <c:pt idx="189">
                  <c:v>232.934</c:v>
                </c:pt>
                <c:pt idx="190">
                  <c:v>233.363</c:v>
                </c:pt>
                <c:pt idx="191">
                  <c:v>233.102</c:v>
                </c:pt>
                <c:pt idx="192">
                  <c:v>232.54</c:v>
                </c:pt>
                <c:pt idx="193">
                  <c:v>231.92700000000005</c:v>
                </c:pt>
                <c:pt idx="194">
                  <c:v>230.81200000000001</c:v>
                </c:pt>
                <c:pt idx="195">
                  <c:v>230.435</c:v>
                </c:pt>
                <c:pt idx="196">
                  <c:v>230.99600000000001</c:v>
                </c:pt>
                <c:pt idx="197">
                  <c:v>231.59900000000002</c:v>
                </c:pt>
                <c:pt idx="198">
                  <c:v>234.23499999999999</c:v>
                </c:pt>
                <c:pt idx="199">
                  <c:v>235.22300000000001</c:v>
                </c:pt>
                <c:pt idx="200">
                  <c:v>234.995</c:v>
                </c:pt>
                <c:pt idx="201">
                  <c:v>234.32000000000005</c:v>
                </c:pt>
                <c:pt idx="202">
                  <c:v>235.64899999999997</c:v>
                </c:pt>
                <c:pt idx="203">
                  <c:v>235.15100000000001</c:v>
                </c:pt>
                <c:pt idx="204">
                  <c:v>234.96600000000001</c:v>
                </c:pt>
                <c:pt idx="205">
                  <c:v>235.25200000000001</c:v>
                </c:pt>
                <c:pt idx="206">
                  <c:v>234.72300000000001</c:v>
                </c:pt>
                <c:pt idx="207">
                  <c:v>234.166</c:v>
                </c:pt>
                <c:pt idx="208">
                  <c:v>234.52100000000004</c:v>
                </c:pt>
                <c:pt idx="209">
                  <c:v>235.131</c:v>
                </c:pt>
                <c:pt idx="210">
                  <c:v>235.48400000000001</c:v>
                </c:pt>
                <c:pt idx="211">
                  <c:v>235.67899999999997</c:v>
                </c:pt>
                <c:pt idx="212">
                  <c:v>235.03700000000001</c:v>
                </c:pt>
                <c:pt idx="213">
                  <c:v>234.27499999999998</c:v>
                </c:pt>
                <c:pt idx="214">
                  <c:v>234.38700000000006</c:v>
                </c:pt>
                <c:pt idx="215">
                  <c:v>233.48200000000006</c:v>
                </c:pt>
                <c:pt idx="216">
                  <c:v>234.30700000000004</c:v>
                </c:pt>
                <c:pt idx="217">
                  <c:v>235.37100000000001</c:v>
                </c:pt>
                <c:pt idx="218">
                  <c:v>234.59300000000002</c:v>
                </c:pt>
                <c:pt idx="219">
                  <c:v>234.17499999999998</c:v>
                </c:pt>
                <c:pt idx="220">
                  <c:v>234.40300000000002</c:v>
                </c:pt>
                <c:pt idx="221">
                  <c:v>234.803</c:v>
                </c:pt>
                <c:pt idx="222">
                  <c:v>234.977</c:v>
                </c:pt>
                <c:pt idx="223">
                  <c:v>235.17699999999999</c:v>
                </c:pt>
                <c:pt idx="224">
                  <c:v>235.637</c:v>
                </c:pt>
                <c:pt idx="225">
                  <c:v>235.63800000000001</c:v>
                </c:pt>
                <c:pt idx="226">
                  <c:v>236.31100000000001</c:v>
                </c:pt>
                <c:pt idx="227">
                  <c:v>236.78100000000001</c:v>
                </c:pt>
                <c:pt idx="228">
                  <c:v>235.994</c:v>
                </c:pt>
                <c:pt idx="229">
                  <c:v>235.376</c:v>
                </c:pt>
                <c:pt idx="230">
                  <c:v>235.73499999999999</c:v>
                </c:pt>
                <c:pt idx="231">
                  <c:v>235.91300000000001</c:v>
                </c:pt>
                <c:pt idx="232">
                  <c:v>236.124</c:v>
                </c:pt>
                <c:pt idx="233">
                  <c:v>236.38700000000006</c:v>
                </c:pt>
                <c:pt idx="234">
                  <c:v>236.304</c:v>
                </c:pt>
                <c:pt idx="235">
                  <c:v>236.667</c:v>
                </c:pt>
                <c:pt idx="236">
                  <c:v>236.29399999999998</c:v>
                </c:pt>
                <c:pt idx="237">
                  <c:v>235.405</c:v>
                </c:pt>
                <c:pt idx="238">
                  <c:v>235.45500000000001</c:v>
                </c:pt>
                <c:pt idx="239">
                  <c:v>235.09</c:v>
                </c:pt>
                <c:pt idx="240">
                  <c:v>234.56</c:v>
                </c:pt>
                <c:pt idx="241">
                  <c:v>234.5</c:v>
                </c:pt>
                <c:pt idx="242">
                  <c:v>234.227</c:v>
                </c:pt>
                <c:pt idx="243">
                  <c:v>234.3</c:v>
                </c:pt>
                <c:pt idx="244">
                  <c:v>234.77299999999997</c:v>
                </c:pt>
                <c:pt idx="245">
                  <c:v>235.09</c:v>
                </c:pt>
                <c:pt idx="246">
                  <c:v>234.542</c:v>
                </c:pt>
                <c:pt idx="247">
                  <c:v>233.14499999999998</c:v>
                </c:pt>
                <c:pt idx="248">
                  <c:v>232.38900000000001</c:v>
                </c:pt>
                <c:pt idx="249">
                  <c:v>231.041</c:v>
                </c:pt>
                <c:pt idx="250">
                  <c:v>230.54599999999999</c:v>
                </c:pt>
                <c:pt idx="251">
                  <c:v>231.20399999999998</c:v>
                </c:pt>
                <c:pt idx="252">
                  <c:v>231.13200000000001</c:v>
                </c:pt>
                <c:pt idx="253">
                  <c:v>232.38800000000006</c:v>
                </c:pt>
                <c:pt idx="254">
                  <c:v>232.96</c:v>
                </c:pt>
                <c:pt idx="255">
                  <c:v>232.08600000000001</c:v>
                </c:pt>
                <c:pt idx="256">
                  <c:v>231.376</c:v>
                </c:pt>
                <c:pt idx="257">
                  <c:v>231.363</c:v>
                </c:pt>
                <c:pt idx="258">
                  <c:v>231.65100000000001</c:v>
                </c:pt>
                <c:pt idx="259">
                  <c:v>231.24699999999999</c:v>
                </c:pt>
                <c:pt idx="260">
                  <c:v>231.65900000000002</c:v>
                </c:pt>
                <c:pt idx="261">
                  <c:v>234.36800000000005</c:v>
                </c:pt>
                <c:pt idx="262">
                  <c:v>234.24699999999999</c:v>
                </c:pt>
                <c:pt idx="263">
                  <c:v>234.32400000000001</c:v>
                </c:pt>
                <c:pt idx="264">
                  <c:v>234.68200000000004</c:v>
                </c:pt>
                <c:pt idx="265">
                  <c:v>234.43200000000004</c:v>
                </c:pt>
                <c:pt idx="266">
                  <c:v>232.94499999999999</c:v>
                </c:pt>
                <c:pt idx="267">
                  <c:v>232.84100000000001</c:v>
                </c:pt>
                <c:pt idx="268">
                  <c:v>232.35900000000001</c:v>
                </c:pt>
                <c:pt idx="269">
                  <c:v>232.00200000000001</c:v>
                </c:pt>
                <c:pt idx="270">
                  <c:v>229.97200000000001</c:v>
                </c:pt>
                <c:pt idx="271">
                  <c:v>230.40800000000004</c:v>
                </c:pt>
                <c:pt idx="272">
                  <c:v>229.82600000000005</c:v>
                </c:pt>
                <c:pt idx="273">
                  <c:v>229.80200000000005</c:v>
                </c:pt>
                <c:pt idx="274">
                  <c:v>229.74699999999999</c:v>
                </c:pt>
                <c:pt idx="275">
                  <c:v>229.64399999999998</c:v>
                </c:pt>
                <c:pt idx="276">
                  <c:v>229.70399999999998</c:v>
                </c:pt>
                <c:pt idx="277">
                  <c:v>229.86500000000001</c:v>
                </c:pt>
                <c:pt idx="278">
                  <c:v>230.315</c:v>
                </c:pt>
                <c:pt idx="279">
                  <c:v>230.02600000000001</c:v>
                </c:pt>
                <c:pt idx="280">
                  <c:v>230.15300000000002</c:v>
                </c:pt>
                <c:pt idx="281">
                  <c:v>230.24699999999999</c:v>
                </c:pt>
                <c:pt idx="282">
                  <c:v>230.584</c:v>
                </c:pt>
                <c:pt idx="283">
                  <c:v>230.88400000000001</c:v>
                </c:pt>
                <c:pt idx="284">
                  <c:v>230.81399999999999</c:v>
                </c:pt>
                <c:pt idx="285">
                  <c:v>232.29499999999999</c:v>
                </c:pt>
                <c:pt idx="286">
                  <c:v>233.35100000000006</c:v>
                </c:pt>
                <c:pt idx="287">
                  <c:v>233.16300000000001</c:v>
                </c:pt>
                <c:pt idx="288">
                  <c:v>232.64599999999999</c:v>
                </c:pt>
                <c:pt idx="289">
                  <c:v>231.6</c:v>
                </c:pt>
                <c:pt idx="290">
                  <c:v>230.24399999999994</c:v>
                </c:pt>
                <c:pt idx="291">
                  <c:v>229.65200000000004</c:v>
                </c:pt>
                <c:pt idx="292">
                  <c:v>229.75299999999999</c:v>
                </c:pt>
                <c:pt idx="293">
                  <c:v>232.005</c:v>
                </c:pt>
                <c:pt idx="294">
                  <c:v>233.4</c:v>
                </c:pt>
                <c:pt idx="295">
                  <c:v>233.7</c:v>
                </c:pt>
                <c:pt idx="296">
                  <c:v>232.602</c:v>
                </c:pt>
                <c:pt idx="297">
                  <c:v>232.57499999999999</c:v>
                </c:pt>
                <c:pt idx="298">
                  <c:v>232.87</c:v>
                </c:pt>
                <c:pt idx="299">
                  <c:v>232.91499999999999</c:v>
                </c:pt>
                <c:pt idx="300">
                  <c:v>232.95700000000005</c:v>
                </c:pt>
                <c:pt idx="301">
                  <c:v>233.30700000000004</c:v>
                </c:pt>
                <c:pt idx="302">
                  <c:v>233.48000000000005</c:v>
                </c:pt>
                <c:pt idx="303">
                  <c:v>233.786</c:v>
                </c:pt>
                <c:pt idx="304">
                  <c:v>233.90900000000002</c:v>
                </c:pt>
                <c:pt idx="305">
                  <c:v>234.16300000000001</c:v>
                </c:pt>
                <c:pt idx="306">
                  <c:v>234.45400000000001</c:v>
                </c:pt>
                <c:pt idx="307">
                  <c:v>233.90800000000004</c:v>
                </c:pt>
                <c:pt idx="308">
                  <c:v>234.12</c:v>
                </c:pt>
                <c:pt idx="309">
                  <c:v>234.91900000000001</c:v>
                </c:pt>
                <c:pt idx="310">
                  <c:v>234.72800000000001</c:v>
                </c:pt>
                <c:pt idx="311">
                  <c:v>234.529</c:v>
                </c:pt>
                <c:pt idx="312">
                  <c:v>233.935</c:v>
                </c:pt>
                <c:pt idx="313">
                  <c:v>234.96800000000005</c:v>
                </c:pt>
                <c:pt idx="314">
                  <c:v>235.21399999999994</c:v>
                </c:pt>
                <c:pt idx="315">
                  <c:v>234.76900000000001</c:v>
                </c:pt>
                <c:pt idx="316">
                  <c:v>235.23999999999998</c:v>
                </c:pt>
                <c:pt idx="317">
                  <c:v>235.637</c:v>
                </c:pt>
                <c:pt idx="318">
                  <c:v>235.38900000000001</c:v>
                </c:pt>
                <c:pt idx="319">
                  <c:v>233.54</c:v>
                </c:pt>
                <c:pt idx="320">
                  <c:v>234.32200000000006</c:v>
                </c:pt>
                <c:pt idx="321">
                  <c:v>234.81200000000001</c:v>
                </c:pt>
                <c:pt idx="322">
                  <c:v>235.816</c:v>
                </c:pt>
                <c:pt idx="323">
                  <c:v>235.77199999999999</c:v>
                </c:pt>
                <c:pt idx="324">
                  <c:v>236.26900000000001</c:v>
                </c:pt>
                <c:pt idx="325">
                  <c:v>236.434</c:v>
                </c:pt>
                <c:pt idx="326">
                  <c:v>234.24599999999998</c:v>
                </c:pt>
                <c:pt idx="327">
                  <c:v>233.79499999999999</c:v>
                </c:pt>
                <c:pt idx="328">
                  <c:v>233.73399999999998</c:v>
                </c:pt>
                <c:pt idx="329">
                  <c:v>234.202</c:v>
                </c:pt>
                <c:pt idx="330">
                  <c:v>234.642</c:v>
                </c:pt>
                <c:pt idx="331">
                  <c:v>234.04399999999998</c:v>
                </c:pt>
                <c:pt idx="332">
                  <c:v>234.15800000000004</c:v>
                </c:pt>
                <c:pt idx="333">
                  <c:v>234.30600000000001</c:v>
                </c:pt>
                <c:pt idx="334">
                  <c:v>234.68</c:v>
                </c:pt>
                <c:pt idx="335">
                  <c:v>234.35400000000001</c:v>
                </c:pt>
                <c:pt idx="336">
                  <c:v>234.054</c:v>
                </c:pt>
                <c:pt idx="337">
                  <c:v>233.84399999999999</c:v>
                </c:pt>
                <c:pt idx="338">
                  <c:v>233.94499999999999</c:v>
                </c:pt>
                <c:pt idx="339">
                  <c:v>234.68900000000002</c:v>
                </c:pt>
                <c:pt idx="340">
                  <c:v>234.45800000000006</c:v>
                </c:pt>
                <c:pt idx="341">
                  <c:v>233.3</c:v>
                </c:pt>
                <c:pt idx="342">
                  <c:v>233.18900000000002</c:v>
                </c:pt>
                <c:pt idx="343">
                  <c:v>233.102</c:v>
                </c:pt>
                <c:pt idx="344">
                  <c:v>232.76300000000001</c:v>
                </c:pt>
                <c:pt idx="345">
                  <c:v>232.899</c:v>
                </c:pt>
                <c:pt idx="346">
                  <c:v>232.28</c:v>
                </c:pt>
                <c:pt idx="347">
                  <c:v>230.75800000000001</c:v>
                </c:pt>
                <c:pt idx="348">
                  <c:v>230.54900000000001</c:v>
                </c:pt>
                <c:pt idx="349">
                  <c:v>230.99600000000001</c:v>
                </c:pt>
                <c:pt idx="350">
                  <c:v>230.18200000000004</c:v>
                </c:pt>
                <c:pt idx="351">
                  <c:v>230.45500000000001</c:v>
                </c:pt>
                <c:pt idx="352">
                  <c:v>231.75299999999999</c:v>
                </c:pt>
                <c:pt idx="353">
                  <c:v>231.125</c:v>
                </c:pt>
                <c:pt idx="354">
                  <c:v>230.49100000000001</c:v>
                </c:pt>
                <c:pt idx="355">
                  <c:v>230.16499999999999</c:v>
                </c:pt>
                <c:pt idx="356">
                  <c:v>230.29900000000001</c:v>
                </c:pt>
                <c:pt idx="357">
                  <c:v>230.20599999999999</c:v>
                </c:pt>
                <c:pt idx="358">
                  <c:v>230.35500000000005</c:v>
                </c:pt>
                <c:pt idx="359">
                  <c:v>230.19900000000001</c:v>
                </c:pt>
                <c:pt idx="360">
                  <c:v>230.57900000000001</c:v>
                </c:pt>
                <c:pt idx="361">
                  <c:v>230.95800000000006</c:v>
                </c:pt>
                <c:pt idx="362">
                  <c:v>231.69</c:v>
                </c:pt>
                <c:pt idx="363">
                  <c:v>232.00899999999999</c:v>
                </c:pt>
                <c:pt idx="364">
                  <c:v>232.31</c:v>
                </c:pt>
                <c:pt idx="365">
                  <c:v>232.12700000000001</c:v>
                </c:pt>
                <c:pt idx="366">
                  <c:v>231.35500000000005</c:v>
                </c:pt>
                <c:pt idx="367">
                  <c:v>231.012</c:v>
                </c:pt>
                <c:pt idx="368">
                  <c:v>231.22399999999999</c:v>
                </c:pt>
                <c:pt idx="369">
                  <c:v>231.239</c:v>
                </c:pt>
                <c:pt idx="370">
                  <c:v>230.93100000000001</c:v>
                </c:pt>
                <c:pt idx="371">
                  <c:v>230.672</c:v>
                </c:pt>
                <c:pt idx="372">
                  <c:v>230.62900000000002</c:v>
                </c:pt>
                <c:pt idx="373">
                  <c:v>230.75299999999999</c:v>
                </c:pt>
                <c:pt idx="374">
                  <c:v>230.65900000000002</c:v>
                </c:pt>
                <c:pt idx="375">
                  <c:v>230.69399999999999</c:v>
                </c:pt>
                <c:pt idx="376">
                  <c:v>230.517</c:v>
                </c:pt>
                <c:pt idx="377">
                  <c:v>230.57900000000001</c:v>
                </c:pt>
                <c:pt idx="378">
                  <c:v>230.35600000000005</c:v>
                </c:pt>
                <c:pt idx="379">
                  <c:v>230.375</c:v>
                </c:pt>
                <c:pt idx="380">
                  <c:v>230.38100000000006</c:v>
                </c:pt>
                <c:pt idx="381">
                  <c:v>231.02500000000001</c:v>
                </c:pt>
                <c:pt idx="382">
                  <c:v>231.19800000000001</c:v>
                </c:pt>
                <c:pt idx="383">
                  <c:v>231.15800000000004</c:v>
                </c:pt>
                <c:pt idx="384">
                  <c:v>230.97300000000001</c:v>
                </c:pt>
                <c:pt idx="385">
                  <c:v>230.77599999999998</c:v>
                </c:pt>
                <c:pt idx="386">
                  <c:v>230.261</c:v>
                </c:pt>
                <c:pt idx="387">
                  <c:v>231.91200000000001</c:v>
                </c:pt>
                <c:pt idx="388">
                  <c:v>231.00200000000001</c:v>
                </c:pt>
                <c:pt idx="389">
                  <c:v>231.76399999999998</c:v>
                </c:pt>
                <c:pt idx="390">
                  <c:v>231.68600000000001</c:v>
                </c:pt>
                <c:pt idx="391">
                  <c:v>231.59900000000002</c:v>
                </c:pt>
                <c:pt idx="392">
                  <c:v>231.74499999999998</c:v>
                </c:pt>
                <c:pt idx="393">
                  <c:v>232.28200000000001</c:v>
                </c:pt>
                <c:pt idx="394">
                  <c:v>232.72</c:v>
                </c:pt>
                <c:pt idx="395">
                  <c:v>232.66399999999999</c:v>
                </c:pt>
                <c:pt idx="396">
                  <c:v>232.25800000000001</c:v>
                </c:pt>
                <c:pt idx="397">
                  <c:v>232.34200000000001</c:v>
                </c:pt>
                <c:pt idx="398">
                  <c:v>232.77699999999999</c:v>
                </c:pt>
                <c:pt idx="399">
                  <c:v>232.88600000000005</c:v>
                </c:pt>
                <c:pt idx="400">
                  <c:v>233.24199999999999</c:v>
                </c:pt>
                <c:pt idx="401">
                  <c:v>234.10399999999998</c:v>
                </c:pt>
                <c:pt idx="402">
                  <c:v>234.94800000000001</c:v>
                </c:pt>
                <c:pt idx="403">
                  <c:v>235.16499999999999</c:v>
                </c:pt>
                <c:pt idx="404">
                  <c:v>234.72900000000001</c:v>
                </c:pt>
                <c:pt idx="405">
                  <c:v>235.41900000000001</c:v>
                </c:pt>
                <c:pt idx="406">
                  <c:v>235.041</c:v>
                </c:pt>
                <c:pt idx="407">
                  <c:v>234.42500000000001</c:v>
                </c:pt>
                <c:pt idx="408">
                  <c:v>234.25399999999999</c:v>
                </c:pt>
                <c:pt idx="409">
                  <c:v>234.25700000000001</c:v>
                </c:pt>
                <c:pt idx="410">
                  <c:v>234.33500000000001</c:v>
                </c:pt>
                <c:pt idx="411">
                  <c:v>234.92800000000005</c:v>
                </c:pt>
                <c:pt idx="412">
                  <c:v>235.095</c:v>
                </c:pt>
                <c:pt idx="413">
                  <c:v>235.43900000000002</c:v>
                </c:pt>
                <c:pt idx="414">
                  <c:v>235.702</c:v>
                </c:pt>
                <c:pt idx="415">
                  <c:v>236.35300000000001</c:v>
                </c:pt>
                <c:pt idx="416">
                  <c:v>235.16499999999999</c:v>
                </c:pt>
                <c:pt idx="417">
                  <c:v>234.91900000000001</c:v>
                </c:pt>
                <c:pt idx="418">
                  <c:v>235.32100000000005</c:v>
                </c:pt>
                <c:pt idx="419">
                  <c:v>235.68900000000002</c:v>
                </c:pt>
                <c:pt idx="420">
                  <c:v>235.98700000000005</c:v>
                </c:pt>
                <c:pt idx="421">
                  <c:v>236.23399999999998</c:v>
                </c:pt>
                <c:pt idx="422">
                  <c:v>236.405</c:v>
                </c:pt>
                <c:pt idx="423">
                  <c:v>236.55200000000005</c:v>
                </c:pt>
                <c:pt idx="424">
                  <c:v>235.702</c:v>
                </c:pt>
                <c:pt idx="425">
                  <c:v>234.73099999999999</c:v>
                </c:pt>
                <c:pt idx="426">
                  <c:v>234.62200000000001</c:v>
                </c:pt>
                <c:pt idx="427">
                  <c:v>234.41399999999999</c:v>
                </c:pt>
                <c:pt idx="428">
                  <c:v>233.97300000000001</c:v>
                </c:pt>
                <c:pt idx="429">
                  <c:v>233.684</c:v>
                </c:pt>
                <c:pt idx="430">
                  <c:v>233.27599999999998</c:v>
                </c:pt>
                <c:pt idx="431">
                  <c:v>232.71599999999998</c:v>
                </c:pt>
                <c:pt idx="432">
                  <c:v>232.06900000000002</c:v>
                </c:pt>
                <c:pt idx="433">
                  <c:v>231.84100000000001</c:v>
                </c:pt>
                <c:pt idx="434">
                  <c:v>231.26499999999999</c:v>
                </c:pt>
                <c:pt idx="435">
                  <c:v>231.107</c:v>
                </c:pt>
                <c:pt idx="436">
                  <c:v>231.06900000000002</c:v>
                </c:pt>
                <c:pt idx="437">
                  <c:v>230.72200000000001</c:v>
                </c:pt>
                <c:pt idx="438">
                  <c:v>231.411</c:v>
                </c:pt>
                <c:pt idx="439">
                  <c:v>233.80500000000001</c:v>
                </c:pt>
                <c:pt idx="440">
                  <c:v>233.11299999999997</c:v>
                </c:pt>
                <c:pt idx="441">
                  <c:v>231.79300000000001</c:v>
                </c:pt>
                <c:pt idx="442">
                  <c:v>231.81300000000002</c:v>
                </c:pt>
                <c:pt idx="443">
                  <c:v>232.55600000000001</c:v>
                </c:pt>
                <c:pt idx="444">
                  <c:v>231.05500000000001</c:v>
                </c:pt>
                <c:pt idx="445">
                  <c:v>230.56900000000002</c:v>
                </c:pt>
                <c:pt idx="446">
                  <c:v>230.88900000000001</c:v>
                </c:pt>
                <c:pt idx="447">
                  <c:v>231.06700000000001</c:v>
                </c:pt>
                <c:pt idx="448">
                  <c:v>232.047</c:v>
                </c:pt>
                <c:pt idx="449">
                  <c:v>233.125</c:v>
                </c:pt>
                <c:pt idx="450">
                  <c:v>233.56300000000002</c:v>
                </c:pt>
                <c:pt idx="451">
                  <c:v>232.72200000000001</c:v>
                </c:pt>
                <c:pt idx="452">
                  <c:v>232.24599999999998</c:v>
                </c:pt>
                <c:pt idx="453">
                  <c:v>231.98100000000005</c:v>
                </c:pt>
                <c:pt idx="454">
                  <c:v>231.23599999999999</c:v>
                </c:pt>
                <c:pt idx="455">
                  <c:v>232.339</c:v>
                </c:pt>
                <c:pt idx="456">
                  <c:v>235.03100000000001</c:v>
                </c:pt>
                <c:pt idx="457">
                  <c:v>235.08600000000001</c:v>
                </c:pt>
                <c:pt idx="458">
                  <c:v>234.84</c:v>
                </c:pt>
                <c:pt idx="459">
                  <c:v>234.09</c:v>
                </c:pt>
                <c:pt idx="460">
                  <c:v>233.00299999999999</c:v>
                </c:pt>
                <c:pt idx="461">
                  <c:v>231.02700000000004</c:v>
                </c:pt>
                <c:pt idx="462">
                  <c:v>232.72800000000001</c:v>
                </c:pt>
                <c:pt idx="463">
                  <c:v>233.35000000000005</c:v>
                </c:pt>
                <c:pt idx="464">
                  <c:v>233.28900000000002</c:v>
                </c:pt>
                <c:pt idx="465">
                  <c:v>233.221</c:v>
                </c:pt>
                <c:pt idx="466">
                  <c:v>232.97800000000001</c:v>
                </c:pt>
                <c:pt idx="467">
                  <c:v>232.43800000000005</c:v>
                </c:pt>
                <c:pt idx="468">
                  <c:v>232.99200000000005</c:v>
                </c:pt>
                <c:pt idx="469">
                  <c:v>233.33500000000001</c:v>
                </c:pt>
                <c:pt idx="470">
                  <c:v>233.834</c:v>
                </c:pt>
                <c:pt idx="471">
                  <c:v>233.18800000000005</c:v>
                </c:pt>
                <c:pt idx="472">
                  <c:v>233.42200000000005</c:v>
                </c:pt>
                <c:pt idx="473">
                  <c:v>233.75800000000001</c:v>
                </c:pt>
                <c:pt idx="474">
                  <c:v>234.035</c:v>
                </c:pt>
                <c:pt idx="475">
                  <c:v>235.16300000000001</c:v>
                </c:pt>
                <c:pt idx="476">
                  <c:v>233.86200000000005</c:v>
                </c:pt>
                <c:pt idx="477">
                  <c:v>234.61099999999999</c:v>
                </c:pt>
                <c:pt idx="478">
                  <c:v>232.98400000000001</c:v>
                </c:pt>
                <c:pt idx="479">
                  <c:v>233.24899999999997</c:v>
                </c:pt>
                <c:pt idx="480">
                  <c:v>232.90900000000002</c:v>
                </c:pt>
                <c:pt idx="481">
                  <c:v>232.71699999999998</c:v>
                </c:pt>
                <c:pt idx="482">
                  <c:v>232.35500000000005</c:v>
                </c:pt>
                <c:pt idx="483">
                  <c:v>230.82500000000005</c:v>
                </c:pt>
                <c:pt idx="484">
                  <c:v>229.77499999999998</c:v>
                </c:pt>
                <c:pt idx="485">
                  <c:v>229.59</c:v>
                </c:pt>
                <c:pt idx="486">
                  <c:v>231.18800000000005</c:v>
                </c:pt>
                <c:pt idx="487">
                  <c:v>232.34100000000001</c:v>
                </c:pt>
                <c:pt idx="488">
                  <c:v>232.82300000000001</c:v>
                </c:pt>
                <c:pt idx="489">
                  <c:v>233.423</c:v>
                </c:pt>
                <c:pt idx="490">
                  <c:v>232.79499999999999</c:v>
                </c:pt>
                <c:pt idx="491">
                  <c:v>232.374</c:v>
                </c:pt>
                <c:pt idx="492">
                  <c:v>232.56800000000001</c:v>
                </c:pt>
                <c:pt idx="493">
                  <c:v>232.67299999999997</c:v>
                </c:pt>
                <c:pt idx="494">
                  <c:v>233.25399999999999</c:v>
                </c:pt>
                <c:pt idx="495">
                  <c:v>233.44499999999999</c:v>
                </c:pt>
                <c:pt idx="496">
                  <c:v>233.8</c:v>
                </c:pt>
                <c:pt idx="497">
                  <c:v>234.197</c:v>
                </c:pt>
                <c:pt idx="498">
                  <c:v>234.697</c:v>
                </c:pt>
                <c:pt idx="499">
                  <c:v>234.78399999999999</c:v>
                </c:pt>
                <c:pt idx="500">
                  <c:v>235.42000000000004</c:v>
                </c:pt>
                <c:pt idx="501">
                  <c:v>234.47</c:v>
                </c:pt>
                <c:pt idx="502">
                  <c:v>234.21299999999999</c:v>
                </c:pt>
                <c:pt idx="503">
                  <c:v>235.066</c:v>
                </c:pt>
                <c:pt idx="504">
                  <c:v>235.375</c:v>
                </c:pt>
                <c:pt idx="505">
                  <c:v>234.68100000000001</c:v>
                </c:pt>
                <c:pt idx="506">
                  <c:v>234.96800000000005</c:v>
                </c:pt>
                <c:pt idx="507">
                  <c:v>233.58200000000005</c:v>
                </c:pt>
                <c:pt idx="508">
                  <c:v>233.28399999999999</c:v>
                </c:pt>
                <c:pt idx="509">
                  <c:v>233.47399999999999</c:v>
                </c:pt>
                <c:pt idx="510">
                  <c:v>232.904</c:v>
                </c:pt>
                <c:pt idx="511">
                  <c:v>232.48400000000001</c:v>
                </c:pt>
                <c:pt idx="512">
                  <c:v>232.64099999999999</c:v>
                </c:pt>
                <c:pt idx="513">
                  <c:v>233.2</c:v>
                </c:pt>
                <c:pt idx="514">
                  <c:v>233.78900000000002</c:v>
                </c:pt>
                <c:pt idx="515">
                  <c:v>234.15300000000002</c:v>
                </c:pt>
                <c:pt idx="516">
                  <c:v>234.548</c:v>
                </c:pt>
                <c:pt idx="517">
                  <c:v>234.869</c:v>
                </c:pt>
                <c:pt idx="518">
                  <c:v>235.35700000000006</c:v>
                </c:pt>
                <c:pt idx="519">
                  <c:v>235.56700000000001</c:v>
                </c:pt>
                <c:pt idx="520">
                  <c:v>235.76599999999999</c:v>
                </c:pt>
                <c:pt idx="521">
                  <c:v>235.48700000000005</c:v>
                </c:pt>
                <c:pt idx="522">
                  <c:v>235.92700000000005</c:v>
                </c:pt>
                <c:pt idx="523">
                  <c:v>235.98800000000006</c:v>
                </c:pt>
                <c:pt idx="524">
                  <c:v>236.11599999999999</c:v>
                </c:pt>
                <c:pt idx="525">
                  <c:v>236.27199999999999</c:v>
                </c:pt>
                <c:pt idx="526">
                  <c:v>236.36</c:v>
                </c:pt>
                <c:pt idx="527">
                  <c:v>236.29</c:v>
                </c:pt>
                <c:pt idx="528">
                  <c:v>235.94499999999999</c:v>
                </c:pt>
                <c:pt idx="529">
                  <c:v>235.88300000000001</c:v>
                </c:pt>
                <c:pt idx="530">
                  <c:v>235.73699999999999</c:v>
                </c:pt>
                <c:pt idx="531">
                  <c:v>235.964</c:v>
                </c:pt>
                <c:pt idx="532">
                  <c:v>235.816</c:v>
                </c:pt>
                <c:pt idx="533">
                  <c:v>234.15900000000002</c:v>
                </c:pt>
                <c:pt idx="534">
                  <c:v>233.88600000000005</c:v>
                </c:pt>
                <c:pt idx="535">
                  <c:v>233.73599999999999</c:v>
                </c:pt>
                <c:pt idx="536">
                  <c:v>233.11099999999999</c:v>
                </c:pt>
                <c:pt idx="537">
                  <c:v>232.404</c:v>
                </c:pt>
                <c:pt idx="538">
                  <c:v>230.77699999999999</c:v>
                </c:pt>
                <c:pt idx="539">
                  <c:v>230.60900000000001</c:v>
                </c:pt>
                <c:pt idx="540">
                  <c:v>232.27199999999999</c:v>
                </c:pt>
                <c:pt idx="541">
                  <c:v>232.31800000000001</c:v>
                </c:pt>
                <c:pt idx="542">
                  <c:v>231.83</c:v>
                </c:pt>
                <c:pt idx="543">
                  <c:v>231.51300000000001</c:v>
                </c:pt>
                <c:pt idx="544">
                  <c:v>230.72800000000001</c:v>
                </c:pt>
                <c:pt idx="545">
                  <c:v>230.92600000000004</c:v>
                </c:pt>
                <c:pt idx="546">
                  <c:v>232.81100000000001</c:v>
                </c:pt>
                <c:pt idx="547">
                  <c:v>232.86</c:v>
                </c:pt>
                <c:pt idx="548">
                  <c:v>233.10599999999999</c:v>
                </c:pt>
                <c:pt idx="549">
                  <c:v>233.43200000000004</c:v>
                </c:pt>
                <c:pt idx="550">
                  <c:v>234.08600000000001</c:v>
                </c:pt>
                <c:pt idx="551">
                  <c:v>234.25899999999999</c:v>
                </c:pt>
                <c:pt idx="552">
                  <c:v>234.76999999999998</c:v>
                </c:pt>
                <c:pt idx="553">
                  <c:v>235.535</c:v>
                </c:pt>
                <c:pt idx="554">
                  <c:v>233.59300000000002</c:v>
                </c:pt>
                <c:pt idx="555">
                  <c:v>232.577</c:v>
                </c:pt>
                <c:pt idx="556">
                  <c:v>232.02100000000004</c:v>
                </c:pt>
                <c:pt idx="557">
                  <c:v>230.95100000000005</c:v>
                </c:pt>
                <c:pt idx="558">
                  <c:v>230.24499999999998</c:v>
                </c:pt>
                <c:pt idx="559">
                  <c:v>231.864</c:v>
                </c:pt>
                <c:pt idx="560">
                  <c:v>231.67299999999997</c:v>
                </c:pt>
                <c:pt idx="561">
                  <c:v>232.59700000000001</c:v>
                </c:pt>
                <c:pt idx="562">
                  <c:v>232.34100000000001</c:v>
                </c:pt>
                <c:pt idx="563">
                  <c:v>232.14699999999999</c:v>
                </c:pt>
                <c:pt idx="564">
                  <c:v>232.01499999999999</c:v>
                </c:pt>
                <c:pt idx="565">
                  <c:v>232.27399999999994</c:v>
                </c:pt>
                <c:pt idx="566">
                  <c:v>232.869</c:v>
                </c:pt>
                <c:pt idx="567">
                  <c:v>232.261</c:v>
                </c:pt>
                <c:pt idx="568">
                  <c:v>232.38500000000005</c:v>
                </c:pt>
                <c:pt idx="569">
                  <c:v>232.518</c:v>
                </c:pt>
                <c:pt idx="570">
                  <c:v>232.74099999999999</c:v>
                </c:pt>
                <c:pt idx="571">
                  <c:v>232.92700000000005</c:v>
                </c:pt>
                <c:pt idx="572">
                  <c:v>233.08700000000005</c:v>
                </c:pt>
                <c:pt idx="573">
                  <c:v>234.49100000000001</c:v>
                </c:pt>
                <c:pt idx="574">
                  <c:v>234.655</c:v>
                </c:pt>
                <c:pt idx="575">
                  <c:v>233.18600000000001</c:v>
                </c:pt>
                <c:pt idx="576">
                  <c:v>231.536</c:v>
                </c:pt>
                <c:pt idx="577">
                  <c:v>230.846</c:v>
                </c:pt>
                <c:pt idx="578">
                  <c:v>230.09100000000001</c:v>
                </c:pt>
                <c:pt idx="579">
                  <c:v>230.88200000000006</c:v>
                </c:pt>
                <c:pt idx="580">
                  <c:v>233.34700000000001</c:v>
                </c:pt>
                <c:pt idx="581">
                  <c:v>235.483</c:v>
                </c:pt>
                <c:pt idx="582">
                  <c:v>233.80600000000001</c:v>
                </c:pt>
                <c:pt idx="583">
                  <c:v>234.762</c:v>
                </c:pt>
                <c:pt idx="584">
                  <c:v>235.14399999999998</c:v>
                </c:pt>
                <c:pt idx="585">
                  <c:v>233.42200000000005</c:v>
                </c:pt>
                <c:pt idx="586">
                  <c:v>232.83100000000005</c:v>
                </c:pt>
                <c:pt idx="587">
                  <c:v>232.46300000000002</c:v>
                </c:pt>
                <c:pt idx="588">
                  <c:v>232.71499999999995</c:v>
                </c:pt>
                <c:pt idx="589">
                  <c:v>232.76399999999998</c:v>
                </c:pt>
                <c:pt idx="590">
                  <c:v>232.762</c:v>
                </c:pt>
                <c:pt idx="591">
                  <c:v>232.80100000000004</c:v>
                </c:pt>
                <c:pt idx="592">
                  <c:v>233.42000000000004</c:v>
                </c:pt>
                <c:pt idx="593">
                  <c:v>234.05800000000005</c:v>
                </c:pt>
                <c:pt idx="594">
                  <c:v>234.95700000000005</c:v>
                </c:pt>
                <c:pt idx="595">
                  <c:v>234.89500000000001</c:v>
                </c:pt>
                <c:pt idx="596">
                  <c:v>234.977</c:v>
                </c:pt>
                <c:pt idx="597">
                  <c:v>235.20299999999997</c:v>
                </c:pt>
                <c:pt idx="598">
                  <c:v>233.202</c:v>
                </c:pt>
                <c:pt idx="599">
                  <c:v>233.81700000000001</c:v>
                </c:pt>
                <c:pt idx="600">
                  <c:v>234.61299999999997</c:v>
                </c:pt>
                <c:pt idx="601">
                  <c:v>235.52600000000001</c:v>
                </c:pt>
                <c:pt idx="602">
                  <c:v>234.85800000000006</c:v>
                </c:pt>
                <c:pt idx="603">
                  <c:v>235.75200000000001</c:v>
                </c:pt>
                <c:pt idx="604">
                  <c:v>235.065</c:v>
                </c:pt>
                <c:pt idx="605">
                  <c:v>235.07599999999999</c:v>
                </c:pt>
                <c:pt idx="606">
                  <c:v>234.65100000000001</c:v>
                </c:pt>
                <c:pt idx="607">
                  <c:v>234.42400000000001</c:v>
                </c:pt>
                <c:pt idx="608">
                  <c:v>234.71899999999999</c:v>
                </c:pt>
                <c:pt idx="609">
                  <c:v>235.36500000000001</c:v>
                </c:pt>
                <c:pt idx="610">
                  <c:v>235.96900000000002</c:v>
                </c:pt>
                <c:pt idx="611">
                  <c:v>236.37200000000001</c:v>
                </c:pt>
                <c:pt idx="612">
                  <c:v>236.63</c:v>
                </c:pt>
                <c:pt idx="613">
                  <c:v>235.52700000000004</c:v>
                </c:pt>
                <c:pt idx="614">
                  <c:v>233.77099999999999</c:v>
                </c:pt>
                <c:pt idx="615">
                  <c:v>233.559</c:v>
                </c:pt>
                <c:pt idx="616">
                  <c:v>233.447</c:v>
                </c:pt>
                <c:pt idx="617">
                  <c:v>233.39800000000005</c:v>
                </c:pt>
                <c:pt idx="618">
                  <c:v>233.685</c:v>
                </c:pt>
                <c:pt idx="619">
                  <c:v>233.94399999999999</c:v>
                </c:pt>
                <c:pt idx="620">
                  <c:v>233.67</c:v>
                </c:pt>
                <c:pt idx="621">
                  <c:v>233.61599999999999</c:v>
                </c:pt>
                <c:pt idx="622">
                  <c:v>233.202</c:v>
                </c:pt>
                <c:pt idx="623">
                  <c:v>232.97</c:v>
                </c:pt>
                <c:pt idx="624">
                  <c:v>232.59700000000001</c:v>
                </c:pt>
                <c:pt idx="625">
                  <c:v>232.012</c:v>
                </c:pt>
                <c:pt idx="626">
                  <c:v>231.35600000000005</c:v>
                </c:pt>
                <c:pt idx="627">
                  <c:v>231.268</c:v>
                </c:pt>
                <c:pt idx="628">
                  <c:v>231.45100000000005</c:v>
                </c:pt>
                <c:pt idx="629">
                  <c:v>231.81800000000001</c:v>
                </c:pt>
                <c:pt idx="630">
                  <c:v>231.35500000000005</c:v>
                </c:pt>
                <c:pt idx="631">
                  <c:v>230.792</c:v>
                </c:pt>
                <c:pt idx="632">
                  <c:v>230</c:v>
                </c:pt>
                <c:pt idx="633">
                  <c:v>232.67</c:v>
                </c:pt>
                <c:pt idx="634">
                  <c:v>231.43100000000001</c:v>
                </c:pt>
                <c:pt idx="635">
                  <c:v>230.989</c:v>
                </c:pt>
                <c:pt idx="636">
                  <c:v>233.35800000000006</c:v>
                </c:pt>
                <c:pt idx="637">
                  <c:v>232.45100000000005</c:v>
                </c:pt>
                <c:pt idx="638">
                  <c:v>233.13499999999999</c:v>
                </c:pt>
                <c:pt idx="639">
                  <c:v>232.75899999999999</c:v>
                </c:pt>
                <c:pt idx="640">
                  <c:v>232.82500000000005</c:v>
                </c:pt>
                <c:pt idx="641">
                  <c:v>232.42100000000005</c:v>
                </c:pt>
                <c:pt idx="642">
                  <c:v>232.465</c:v>
                </c:pt>
                <c:pt idx="643">
                  <c:v>231.75700000000001</c:v>
                </c:pt>
                <c:pt idx="644">
                  <c:v>231.57300000000001</c:v>
                </c:pt>
                <c:pt idx="645">
                  <c:v>231.12100000000001</c:v>
                </c:pt>
                <c:pt idx="646">
                  <c:v>230.91900000000001</c:v>
                </c:pt>
                <c:pt idx="647">
                  <c:v>231.05100000000004</c:v>
                </c:pt>
                <c:pt idx="648">
                  <c:v>231.12300000000002</c:v>
                </c:pt>
                <c:pt idx="649">
                  <c:v>231.91200000000001</c:v>
                </c:pt>
                <c:pt idx="650">
                  <c:v>232.95600000000005</c:v>
                </c:pt>
                <c:pt idx="651">
                  <c:v>231.17399999999998</c:v>
                </c:pt>
                <c:pt idx="652">
                  <c:v>230.36200000000005</c:v>
                </c:pt>
                <c:pt idx="653">
                  <c:v>229.18800000000005</c:v>
                </c:pt>
                <c:pt idx="654">
                  <c:v>228.976</c:v>
                </c:pt>
                <c:pt idx="655">
                  <c:v>230.63200000000001</c:v>
                </c:pt>
                <c:pt idx="656">
                  <c:v>230.304</c:v>
                </c:pt>
                <c:pt idx="657">
                  <c:v>230.047</c:v>
                </c:pt>
                <c:pt idx="658">
                  <c:v>230.02100000000004</c:v>
                </c:pt>
                <c:pt idx="659">
                  <c:v>229.92100000000005</c:v>
                </c:pt>
                <c:pt idx="660">
                  <c:v>229.95100000000005</c:v>
                </c:pt>
                <c:pt idx="661">
                  <c:v>229.83500000000001</c:v>
                </c:pt>
                <c:pt idx="662">
                  <c:v>229.92500000000001</c:v>
                </c:pt>
                <c:pt idx="663">
                  <c:v>229.291</c:v>
                </c:pt>
                <c:pt idx="664">
                  <c:v>229.45100000000005</c:v>
                </c:pt>
                <c:pt idx="665">
                  <c:v>230.03900000000002</c:v>
                </c:pt>
                <c:pt idx="666">
                  <c:v>229.54399999999998</c:v>
                </c:pt>
                <c:pt idx="667">
                  <c:v>229.16900000000001</c:v>
                </c:pt>
                <c:pt idx="668">
                  <c:v>229.71099999999998</c:v>
                </c:pt>
                <c:pt idx="669">
                  <c:v>228.76599999999999</c:v>
                </c:pt>
                <c:pt idx="670">
                  <c:v>230.65200000000004</c:v>
                </c:pt>
                <c:pt idx="671">
                  <c:v>232.31800000000001</c:v>
                </c:pt>
                <c:pt idx="672">
                  <c:v>232.084</c:v>
                </c:pt>
                <c:pt idx="673">
                  <c:v>231.572</c:v>
                </c:pt>
                <c:pt idx="674">
                  <c:v>230.29599999999999</c:v>
                </c:pt>
                <c:pt idx="675">
                  <c:v>230.05</c:v>
                </c:pt>
                <c:pt idx="676">
                  <c:v>229.761</c:v>
                </c:pt>
                <c:pt idx="677">
                  <c:v>231.37700000000001</c:v>
                </c:pt>
                <c:pt idx="678">
                  <c:v>231.69300000000001</c:v>
                </c:pt>
                <c:pt idx="679">
                  <c:v>232.06800000000001</c:v>
                </c:pt>
                <c:pt idx="680">
                  <c:v>233.08800000000005</c:v>
                </c:pt>
                <c:pt idx="681">
                  <c:v>233.85700000000006</c:v>
                </c:pt>
                <c:pt idx="682">
                  <c:v>234.33800000000005</c:v>
                </c:pt>
                <c:pt idx="683">
                  <c:v>234.05700000000004</c:v>
                </c:pt>
                <c:pt idx="684">
                  <c:v>234.24799999999999</c:v>
                </c:pt>
                <c:pt idx="685">
                  <c:v>234.477</c:v>
                </c:pt>
                <c:pt idx="686">
                  <c:v>235.15100000000001</c:v>
                </c:pt>
                <c:pt idx="687">
                  <c:v>235.559</c:v>
                </c:pt>
                <c:pt idx="688">
                  <c:v>235.77799999999999</c:v>
                </c:pt>
                <c:pt idx="689">
                  <c:v>234.26900000000001</c:v>
                </c:pt>
                <c:pt idx="690">
                  <c:v>234.48100000000005</c:v>
                </c:pt>
                <c:pt idx="691">
                  <c:v>234.55</c:v>
                </c:pt>
                <c:pt idx="692">
                  <c:v>235.03800000000001</c:v>
                </c:pt>
                <c:pt idx="693">
                  <c:v>234.67099999999999</c:v>
                </c:pt>
                <c:pt idx="694">
                  <c:v>233.41300000000001</c:v>
                </c:pt>
                <c:pt idx="695">
                  <c:v>234.298</c:v>
                </c:pt>
                <c:pt idx="696">
                  <c:v>235.37800000000001</c:v>
                </c:pt>
                <c:pt idx="697">
                  <c:v>234.74599999999998</c:v>
                </c:pt>
                <c:pt idx="698">
                  <c:v>234.81100000000001</c:v>
                </c:pt>
                <c:pt idx="699">
                  <c:v>235.167</c:v>
                </c:pt>
                <c:pt idx="700">
                  <c:v>235.68</c:v>
                </c:pt>
                <c:pt idx="701">
                  <c:v>235.99300000000002</c:v>
                </c:pt>
                <c:pt idx="702">
                  <c:v>235.78300000000002</c:v>
                </c:pt>
                <c:pt idx="703">
                  <c:v>235.98700000000005</c:v>
                </c:pt>
                <c:pt idx="704">
                  <c:v>236.345</c:v>
                </c:pt>
                <c:pt idx="705">
                  <c:v>235.696</c:v>
                </c:pt>
                <c:pt idx="706">
                  <c:v>234.91900000000001</c:v>
                </c:pt>
                <c:pt idx="707">
                  <c:v>234.833</c:v>
                </c:pt>
                <c:pt idx="708">
                  <c:v>234.95200000000006</c:v>
                </c:pt>
                <c:pt idx="709">
                  <c:v>235.37800000000001</c:v>
                </c:pt>
                <c:pt idx="710">
                  <c:v>235.90900000000002</c:v>
                </c:pt>
                <c:pt idx="711">
                  <c:v>235.80100000000004</c:v>
                </c:pt>
                <c:pt idx="712">
                  <c:v>234.232</c:v>
                </c:pt>
                <c:pt idx="713">
                  <c:v>234.708</c:v>
                </c:pt>
                <c:pt idx="714">
                  <c:v>234.965</c:v>
                </c:pt>
                <c:pt idx="715">
                  <c:v>235.029</c:v>
                </c:pt>
                <c:pt idx="716">
                  <c:v>235.107</c:v>
                </c:pt>
                <c:pt idx="717">
                  <c:v>234.976</c:v>
                </c:pt>
                <c:pt idx="718">
                  <c:v>234.86100000000005</c:v>
                </c:pt>
                <c:pt idx="719">
                  <c:v>234.83100000000005</c:v>
                </c:pt>
                <c:pt idx="720">
                  <c:v>234.12700000000001</c:v>
                </c:pt>
                <c:pt idx="721">
                  <c:v>233.81100000000001</c:v>
                </c:pt>
                <c:pt idx="722">
                  <c:v>233.583</c:v>
                </c:pt>
                <c:pt idx="723">
                  <c:v>233.92800000000005</c:v>
                </c:pt>
                <c:pt idx="724">
                  <c:v>233.88900000000001</c:v>
                </c:pt>
                <c:pt idx="725">
                  <c:v>234.22</c:v>
                </c:pt>
                <c:pt idx="726">
                  <c:v>233.77899999999997</c:v>
                </c:pt>
                <c:pt idx="727">
                  <c:v>233.19300000000001</c:v>
                </c:pt>
                <c:pt idx="728">
                  <c:v>232.59</c:v>
                </c:pt>
                <c:pt idx="729">
                  <c:v>231.30600000000001</c:v>
                </c:pt>
                <c:pt idx="730">
                  <c:v>230.72499999999999</c:v>
                </c:pt>
                <c:pt idx="731">
                  <c:v>230.238</c:v>
                </c:pt>
                <c:pt idx="732">
                  <c:v>231.285</c:v>
                </c:pt>
                <c:pt idx="733">
                  <c:v>233.14</c:v>
                </c:pt>
                <c:pt idx="734">
                  <c:v>233.096</c:v>
                </c:pt>
                <c:pt idx="735">
                  <c:v>232.517</c:v>
                </c:pt>
                <c:pt idx="736">
                  <c:v>232.047</c:v>
                </c:pt>
                <c:pt idx="737">
                  <c:v>231.54</c:v>
                </c:pt>
                <c:pt idx="738">
                  <c:v>231.88300000000001</c:v>
                </c:pt>
                <c:pt idx="739">
                  <c:v>231.09</c:v>
                </c:pt>
                <c:pt idx="740">
                  <c:v>230.23099999999999</c:v>
                </c:pt>
                <c:pt idx="741">
                  <c:v>229.92600000000004</c:v>
                </c:pt>
                <c:pt idx="742">
                  <c:v>230.27699999999999</c:v>
                </c:pt>
                <c:pt idx="743">
                  <c:v>230.51300000000001</c:v>
                </c:pt>
                <c:pt idx="744">
                  <c:v>231.05700000000004</c:v>
                </c:pt>
                <c:pt idx="745">
                  <c:v>232.20499999999998</c:v>
                </c:pt>
                <c:pt idx="746">
                  <c:v>233.28399999999999</c:v>
                </c:pt>
                <c:pt idx="747">
                  <c:v>232.40200000000004</c:v>
                </c:pt>
                <c:pt idx="748">
                  <c:v>231.95100000000005</c:v>
                </c:pt>
                <c:pt idx="749">
                  <c:v>230.73699999999999</c:v>
                </c:pt>
                <c:pt idx="750">
                  <c:v>230.73699999999999</c:v>
                </c:pt>
                <c:pt idx="751">
                  <c:v>231.637</c:v>
                </c:pt>
                <c:pt idx="752">
                  <c:v>233.286</c:v>
                </c:pt>
                <c:pt idx="753">
                  <c:v>233.08800000000005</c:v>
                </c:pt>
                <c:pt idx="754">
                  <c:v>233.22399999999999</c:v>
                </c:pt>
                <c:pt idx="755">
                  <c:v>233.376</c:v>
                </c:pt>
                <c:pt idx="756">
                  <c:v>233.55200000000005</c:v>
                </c:pt>
                <c:pt idx="757">
                  <c:v>233.684</c:v>
                </c:pt>
                <c:pt idx="758">
                  <c:v>234.57499999999999</c:v>
                </c:pt>
                <c:pt idx="759">
                  <c:v>234.35800000000006</c:v>
                </c:pt>
                <c:pt idx="760">
                  <c:v>234.547</c:v>
                </c:pt>
              </c:numCache>
            </c:numRef>
          </c:val>
        </c:ser>
        <c:ser>
          <c:idx val="2"/>
          <c:order val="2"/>
          <c:tx>
            <c:strRef>
              <c:f>'กราฟ MDB TR.800 kVA.'!$D$1</c:f>
              <c:strCache>
                <c:ptCount val="1"/>
                <c:pt idx="0">
                  <c:v>Volt - T</c:v>
                </c:pt>
              </c:strCache>
            </c:strRef>
          </c:tx>
          <c:spPr>
            <a:ln w="635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'กราฟ MDB TR.800 kVA.'!$A$2:$A$762</c:f>
              <c:strCache>
                <c:ptCount val="761"/>
                <c:pt idx="0">
                  <c:v>21/03/2018 17:45:00</c:v>
                </c:pt>
                <c:pt idx="1">
                  <c:v>21/03/2018 18:00:00</c:v>
                </c:pt>
                <c:pt idx="2">
                  <c:v>21/03/2018 18:15:00</c:v>
                </c:pt>
                <c:pt idx="3">
                  <c:v>21/03/2018 18:30:00</c:v>
                </c:pt>
                <c:pt idx="4">
                  <c:v>21/03/2018 18:45:00</c:v>
                </c:pt>
                <c:pt idx="5">
                  <c:v>21/03/2018 19:00:00</c:v>
                </c:pt>
                <c:pt idx="6">
                  <c:v>21/03/2018 19:15:00</c:v>
                </c:pt>
                <c:pt idx="7">
                  <c:v>21/03/2018 19:30:00</c:v>
                </c:pt>
                <c:pt idx="8">
                  <c:v>21/03/2018 19:45:00</c:v>
                </c:pt>
                <c:pt idx="9">
                  <c:v>21/03/2018 20:00:00</c:v>
                </c:pt>
                <c:pt idx="10">
                  <c:v>21/03/2018 20:15:00</c:v>
                </c:pt>
                <c:pt idx="11">
                  <c:v>21/03/2018 20:30:00</c:v>
                </c:pt>
                <c:pt idx="12">
                  <c:v>21/03/2018 20:45:00</c:v>
                </c:pt>
                <c:pt idx="13">
                  <c:v>21/03/2018 21:00:00</c:v>
                </c:pt>
                <c:pt idx="14">
                  <c:v>21/03/2018 21:15:00</c:v>
                </c:pt>
                <c:pt idx="15">
                  <c:v>21/03/2018 21:30:00</c:v>
                </c:pt>
                <c:pt idx="16">
                  <c:v>21/03/2018 21:45:00</c:v>
                </c:pt>
                <c:pt idx="17">
                  <c:v>21/03/2018 22:00:00</c:v>
                </c:pt>
                <c:pt idx="18">
                  <c:v>21/03/2018 22:15:00</c:v>
                </c:pt>
                <c:pt idx="19">
                  <c:v>21/03/2018 22:30:00</c:v>
                </c:pt>
                <c:pt idx="20">
                  <c:v>21/03/2018 22:45:00</c:v>
                </c:pt>
                <c:pt idx="21">
                  <c:v>21/03/2018 23:00:00</c:v>
                </c:pt>
                <c:pt idx="22">
                  <c:v>21/03/2018 23:15:00</c:v>
                </c:pt>
                <c:pt idx="23">
                  <c:v>21/03/2018 23:30:00</c:v>
                </c:pt>
                <c:pt idx="24">
                  <c:v>21/03/2018 23:45:00</c:v>
                </c:pt>
                <c:pt idx="25">
                  <c:v>22/03/2018 00:00:00</c:v>
                </c:pt>
                <c:pt idx="26">
                  <c:v>22/03/2018 00:15:00</c:v>
                </c:pt>
                <c:pt idx="27">
                  <c:v>22/03/2018 00:30:00</c:v>
                </c:pt>
                <c:pt idx="28">
                  <c:v>22/03/2018 00:45:00</c:v>
                </c:pt>
                <c:pt idx="29">
                  <c:v>22/03/2018 01:00:00</c:v>
                </c:pt>
                <c:pt idx="30">
                  <c:v>22/03/2018 01:15:00</c:v>
                </c:pt>
                <c:pt idx="31">
                  <c:v>22/03/2018 01:30:00</c:v>
                </c:pt>
                <c:pt idx="32">
                  <c:v>22/03/2018 01:45:00</c:v>
                </c:pt>
                <c:pt idx="33">
                  <c:v>22/03/2018 02:00:00</c:v>
                </c:pt>
                <c:pt idx="34">
                  <c:v>22/03/2018 02:15:00</c:v>
                </c:pt>
                <c:pt idx="35">
                  <c:v>22/03/2018 02:30:00</c:v>
                </c:pt>
                <c:pt idx="36">
                  <c:v>22/03/2018 02:45:00</c:v>
                </c:pt>
                <c:pt idx="37">
                  <c:v>22/03/2018 03:00:00</c:v>
                </c:pt>
                <c:pt idx="38">
                  <c:v>22/03/2018 03:15:00</c:v>
                </c:pt>
                <c:pt idx="39">
                  <c:v>22/03/2018 03:30:00</c:v>
                </c:pt>
                <c:pt idx="40">
                  <c:v>22/03/2018 03:45:00</c:v>
                </c:pt>
                <c:pt idx="41">
                  <c:v>22/03/2018 04:00:00</c:v>
                </c:pt>
                <c:pt idx="42">
                  <c:v>22/03/2018 04:15:00</c:v>
                </c:pt>
                <c:pt idx="43">
                  <c:v>22/03/2018 04:30:00</c:v>
                </c:pt>
                <c:pt idx="44">
                  <c:v>22/03/2018 04:45:00</c:v>
                </c:pt>
                <c:pt idx="45">
                  <c:v>22/03/2018 05:00:00</c:v>
                </c:pt>
                <c:pt idx="46">
                  <c:v>22/03/2018 05:15:00</c:v>
                </c:pt>
                <c:pt idx="47">
                  <c:v>22/03/2018 05:30:00</c:v>
                </c:pt>
                <c:pt idx="48">
                  <c:v>22/03/2018 05:45:00</c:v>
                </c:pt>
                <c:pt idx="49">
                  <c:v>22/03/2018 06:00:00</c:v>
                </c:pt>
                <c:pt idx="50">
                  <c:v>22/03/2018 06:15:00</c:v>
                </c:pt>
                <c:pt idx="51">
                  <c:v>22/03/2018 06:30:00</c:v>
                </c:pt>
                <c:pt idx="52">
                  <c:v>22/03/2018 06:45:00</c:v>
                </c:pt>
                <c:pt idx="53">
                  <c:v>22/03/2018 07:00:00</c:v>
                </c:pt>
                <c:pt idx="54">
                  <c:v>22/03/2018 07:15:00</c:v>
                </c:pt>
                <c:pt idx="55">
                  <c:v>22/03/2018 07:30:00</c:v>
                </c:pt>
                <c:pt idx="56">
                  <c:v>22/03/2018 07:45:00</c:v>
                </c:pt>
                <c:pt idx="57">
                  <c:v>22/03/2018 08:00:00</c:v>
                </c:pt>
                <c:pt idx="58">
                  <c:v>22/03/2018 08:15:00</c:v>
                </c:pt>
                <c:pt idx="59">
                  <c:v>22/03/2018 08:30:00</c:v>
                </c:pt>
                <c:pt idx="60">
                  <c:v>22/03/2018 08:45:00</c:v>
                </c:pt>
                <c:pt idx="61">
                  <c:v>22/03/2018 09:00:00</c:v>
                </c:pt>
                <c:pt idx="62">
                  <c:v>22/03/2018 09:15:00</c:v>
                </c:pt>
                <c:pt idx="63">
                  <c:v>22/03/2018 09:30:00</c:v>
                </c:pt>
                <c:pt idx="64">
                  <c:v>22/03/2018 09:45:00</c:v>
                </c:pt>
                <c:pt idx="65">
                  <c:v>22/03/2018 10:00:00</c:v>
                </c:pt>
                <c:pt idx="66">
                  <c:v>22/03/2018 10:15:00</c:v>
                </c:pt>
                <c:pt idx="67">
                  <c:v>22/03/2018 10:30:00</c:v>
                </c:pt>
                <c:pt idx="68">
                  <c:v>22/03/2018 10:45:00</c:v>
                </c:pt>
                <c:pt idx="69">
                  <c:v>22/03/2018 11:00:00</c:v>
                </c:pt>
                <c:pt idx="70">
                  <c:v>22/03/2018 11:15:00</c:v>
                </c:pt>
                <c:pt idx="71">
                  <c:v>22/03/2018 11:30:00</c:v>
                </c:pt>
                <c:pt idx="72">
                  <c:v>22/03/2018 11:45:00</c:v>
                </c:pt>
                <c:pt idx="73">
                  <c:v>22/03/2018 12:00:00</c:v>
                </c:pt>
                <c:pt idx="74">
                  <c:v>22/03/2018 12:15:00</c:v>
                </c:pt>
                <c:pt idx="75">
                  <c:v>22/03/2018 12:30:00</c:v>
                </c:pt>
                <c:pt idx="76">
                  <c:v>22/03/2018 12:45:00</c:v>
                </c:pt>
                <c:pt idx="77">
                  <c:v>22/03/2018 13:00:00</c:v>
                </c:pt>
                <c:pt idx="78">
                  <c:v>22/03/2018 13:15:00</c:v>
                </c:pt>
                <c:pt idx="79">
                  <c:v>22/03/2018 13:30:00</c:v>
                </c:pt>
                <c:pt idx="80">
                  <c:v>22/03/2018 13:45:00</c:v>
                </c:pt>
                <c:pt idx="81">
                  <c:v>22/03/2018 14:00:00</c:v>
                </c:pt>
                <c:pt idx="82">
                  <c:v>22/03/2018 14:15:00</c:v>
                </c:pt>
                <c:pt idx="83">
                  <c:v>22/03/2018 14:30:00</c:v>
                </c:pt>
                <c:pt idx="84">
                  <c:v>22/03/2018 14:45:00</c:v>
                </c:pt>
                <c:pt idx="85">
                  <c:v>22/03/2018 15:00:00</c:v>
                </c:pt>
                <c:pt idx="86">
                  <c:v>22/03/2018 15:15:00</c:v>
                </c:pt>
                <c:pt idx="87">
                  <c:v>22/03/2018 15:30:00</c:v>
                </c:pt>
                <c:pt idx="88">
                  <c:v>22/03/2018 15:45:00</c:v>
                </c:pt>
                <c:pt idx="89">
                  <c:v>22/03/2018 16:00:00</c:v>
                </c:pt>
                <c:pt idx="90">
                  <c:v>22/03/2018 16:15:00</c:v>
                </c:pt>
                <c:pt idx="91">
                  <c:v>22/03/2018 16:30:00</c:v>
                </c:pt>
                <c:pt idx="92">
                  <c:v>22/03/2018 16:45:00</c:v>
                </c:pt>
                <c:pt idx="93">
                  <c:v>22/03/2018 17:00:00</c:v>
                </c:pt>
                <c:pt idx="94">
                  <c:v>22/03/2018 17:15:00</c:v>
                </c:pt>
                <c:pt idx="95">
                  <c:v>22/03/2018 17:30:00</c:v>
                </c:pt>
                <c:pt idx="96">
                  <c:v>22/03/2018 17:45:00</c:v>
                </c:pt>
                <c:pt idx="97">
                  <c:v>22/03/2018 18:00:00</c:v>
                </c:pt>
                <c:pt idx="98">
                  <c:v>22/03/2018 18:15:00</c:v>
                </c:pt>
                <c:pt idx="99">
                  <c:v>22/03/2018 18:30:00</c:v>
                </c:pt>
                <c:pt idx="100">
                  <c:v>22/03/2018 18:45:00</c:v>
                </c:pt>
                <c:pt idx="101">
                  <c:v>22/03/2018 19:00:00</c:v>
                </c:pt>
                <c:pt idx="102">
                  <c:v>22/03/2018 19:15:00</c:v>
                </c:pt>
                <c:pt idx="103">
                  <c:v>22/03/2018 19:30:00</c:v>
                </c:pt>
                <c:pt idx="104">
                  <c:v>22/03/2018 19:45:00</c:v>
                </c:pt>
                <c:pt idx="105">
                  <c:v>22/03/2018 20:00:00</c:v>
                </c:pt>
                <c:pt idx="106">
                  <c:v>22/03/2018 20:15:00</c:v>
                </c:pt>
                <c:pt idx="107">
                  <c:v>22/03/2018 20:30:00</c:v>
                </c:pt>
                <c:pt idx="108">
                  <c:v>22/03/2018 20:45:00</c:v>
                </c:pt>
                <c:pt idx="109">
                  <c:v>22/03/2018 21:00:00</c:v>
                </c:pt>
                <c:pt idx="110">
                  <c:v>22/03/2018 21:15:00</c:v>
                </c:pt>
                <c:pt idx="111">
                  <c:v>22/03/2018 21:30:00</c:v>
                </c:pt>
                <c:pt idx="112">
                  <c:v>22/03/2018 21:45:00</c:v>
                </c:pt>
                <c:pt idx="113">
                  <c:v>22/03/2018 22:00:00</c:v>
                </c:pt>
                <c:pt idx="114">
                  <c:v>22/03/2018 22:15:00</c:v>
                </c:pt>
                <c:pt idx="115">
                  <c:v>22/03/2018 22:30:00</c:v>
                </c:pt>
                <c:pt idx="116">
                  <c:v>22/03/2018 22:45:00</c:v>
                </c:pt>
                <c:pt idx="117">
                  <c:v>22/03/2018 23:00:00</c:v>
                </c:pt>
                <c:pt idx="118">
                  <c:v>22/03/2018 23:15:00</c:v>
                </c:pt>
                <c:pt idx="119">
                  <c:v>22/03/2018 23:30:00</c:v>
                </c:pt>
                <c:pt idx="120">
                  <c:v>22/03/2018 23:45:00</c:v>
                </c:pt>
                <c:pt idx="121">
                  <c:v>23/03/2018 00:00:00</c:v>
                </c:pt>
                <c:pt idx="122">
                  <c:v>23/03/2018 00:15:00</c:v>
                </c:pt>
                <c:pt idx="123">
                  <c:v>23/03/2018 00:30:00</c:v>
                </c:pt>
                <c:pt idx="124">
                  <c:v>23/03/2018 00:45:00</c:v>
                </c:pt>
                <c:pt idx="125">
                  <c:v>23/03/2018 01:00:00</c:v>
                </c:pt>
                <c:pt idx="126">
                  <c:v>23/03/2018 01:15:00</c:v>
                </c:pt>
                <c:pt idx="127">
                  <c:v>23/03/2018 01:30:00</c:v>
                </c:pt>
                <c:pt idx="128">
                  <c:v>23/03/2018 01:45:00</c:v>
                </c:pt>
                <c:pt idx="129">
                  <c:v>23/03/2018 02:00:00</c:v>
                </c:pt>
                <c:pt idx="130">
                  <c:v>23/03/2018 02:15:00</c:v>
                </c:pt>
                <c:pt idx="131">
                  <c:v>23/03/2018 02:30:00</c:v>
                </c:pt>
                <c:pt idx="132">
                  <c:v>23/03/2018 02:45:00</c:v>
                </c:pt>
                <c:pt idx="133">
                  <c:v>23/03/2018 03:00:00</c:v>
                </c:pt>
                <c:pt idx="134">
                  <c:v>23/03/2018 03:15:00</c:v>
                </c:pt>
                <c:pt idx="135">
                  <c:v>23/03/2018 03:30:00</c:v>
                </c:pt>
                <c:pt idx="136">
                  <c:v>23/03/2018 03:45:00</c:v>
                </c:pt>
                <c:pt idx="137">
                  <c:v>23/03/2018 04:00:00</c:v>
                </c:pt>
                <c:pt idx="138">
                  <c:v>23/03/2018 04:15:00</c:v>
                </c:pt>
                <c:pt idx="139">
                  <c:v>23/03/2018 04:30:00</c:v>
                </c:pt>
                <c:pt idx="140">
                  <c:v>23/03/2018 04:45:00</c:v>
                </c:pt>
                <c:pt idx="141">
                  <c:v>23/03/2018 05:00:00</c:v>
                </c:pt>
                <c:pt idx="142">
                  <c:v>23/03/2018 05:15:00</c:v>
                </c:pt>
                <c:pt idx="143">
                  <c:v>23/03/2018 05:30:00</c:v>
                </c:pt>
                <c:pt idx="144">
                  <c:v>23/03/2018 05:45:00</c:v>
                </c:pt>
                <c:pt idx="145">
                  <c:v>23/03/2018 06:00:00</c:v>
                </c:pt>
                <c:pt idx="146">
                  <c:v>23/03/2018 06:15:00</c:v>
                </c:pt>
                <c:pt idx="147">
                  <c:v>23/03/2018 06:30:00</c:v>
                </c:pt>
                <c:pt idx="148">
                  <c:v>23/03/2018 06:45:00</c:v>
                </c:pt>
                <c:pt idx="149">
                  <c:v>23/03/2018 07:00:00</c:v>
                </c:pt>
                <c:pt idx="150">
                  <c:v>23/03/2018 07:15:00</c:v>
                </c:pt>
                <c:pt idx="151">
                  <c:v>23/03/2018 07:30:00</c:v>
                </c:pt>
                <c:pt idx="152">
                  <c:v>23/03/2018 07:45:00</c:v>
                </c:pt>
                <c:pt idx="153">
                  <c:v>23/03/2018 08:00:00</c:v>
                </c:pt>
                <c:pt idx="154">
                  <c:v>23/03/2018 08:15:00</c:v>
                </c:pt>
                <c:pt idx="155">
                  <c:v>23/03/2018 08:30:00</c:v>
                </c:pt>
                <c:pt idx="156">
                  <c:v>23/03/2018 08:45:00</c:v>
                </c:pt>
                <c:pt idx="157">
                  <c:v>23/03/2018 09:00:00</c:v>
                </c:pt>
                <c:pt idx="158">
                  <c:v>23/03/2018 09:15:00</c:v>
                </c:pt>
                <c:pt idx="159">
                  <c:v>23/03/2018 09:30:00</c:v>
                </c:pt>
                <c:pt idx="160">
                  <c:v>23/03/2018 09:45:00</c:v>
                </c:pt>
                <c:pt idx="161">
                  <c:v>23/03/2018 10:00:00</c:v>
                </c:pt>
                <c:pt idx="162">
                  <c:v>23/03/2018 10:15:00</c:v>
                </c:pt>
                <c:pt idx="163">
                  <c:v>23/03/2018 10:30:00</c:v>
                </c:pt>
                <c:pt idx="164">
                  <c:v>23/03/2018 10:45:00</c:v>
                </c:pt>
                <c:pt idx="165">
                  <c:v>23/03/2018 11:00:00</c:v>
                </c:pt>
                <c:pt idx="166">
                  <c:v>23/03/2018 11:15:00</c:v>
                </c:pt>
                <c:pt idx="167">
                  <c:v>23/03/2018 11:30:00</c:v>
                </c:pt>
                <c:pt idx="168">
                  <c:v>23/03/2018 11:45:00</c:v>
                </c:pt>
                <c:pt idx="169">
                  <c:v>23/03/2018 12:00:00</c:v>
                </c:pt>
                <c:pt idx="170">
                  <c:v>23/03/2018 12:15:00</c:v>
                </c:pt>
                <c:pt idx="171">
                  <c:v>23/03/2018 12:30:00</c:v>
                </c:pt>
                <c:pt idx="172">
                  <c:v>23/03/2018 12:45:00</c:v>
                </c:pt>
                <c:pt idx="173">
                  <c:v>23/03/2018 13:00:00</c:v>
                </c:pt>
                <c:pt idx="174">
                  <c:v>23/03/2018 13:15:00</c:v>
                </c:pt>
                <c:pt idx="175">
                  <c:v>23/03/2018 13:30:00</c:v>
                </c:pt>
                <c:pt idx="176">
                  <c:v>23/03/2018 13:45:00</c:v>
                </c:pt>
                <c:pt idx="177">
                  <c:v>23/03/2018 14:00:00</c:v>
                </c:pt>
                <c:pt idx="178">
                  <c:v>23/03/2018 14:15:00</c:v>
                </c:pt>
                <c:pt idx="179">
                  <c:v>23/03/2018 14:30:00</c:v>
                </c:pt>
                <c:pt idx="180">
                  <c:v>23/03/2018 14:45:00</c:v>
                </c:pt>
                <c:pt idx="181">
                  <c:v>23/03/2018 15:00:00</c:v>
                </c:pt>
                <c:pt idx="182">
                  <c:v>23/03/2018 15:15:00</c:v>
                </c:pt>
                <c:pt idx="183">
                  <c:v>23/03/2018 15:30:00</c:v>
                </c:pt>
                <c:pt idx="184">
                  <c:v>23/03/2018 15:45:00</c:v>
                </c:pt>
                <c:pt idx="185">
                  <c:v>23/03/2018 16:00:00</c:v>
                </c:pt>
                <c:pt idx="186">
                  <c:v>23/03/2018 16:15:00</c:v>
                </c:pt>
                <c:pt idx="187">
                  <c:v>23/03/2018 16:30:00</c:v>
                </c:pt>
                <c:pt idx="188">
                  <c:v>23/03/2018 16:45:00</c:v>
                </c:pt>
                <c:pt idx="189">
                  <c:v>23/03/2018 17:00:00</c:v>
                </c:pt>
                <c:pt idx="190">
                  <c:v>23/03/2018 17:15:00</c:v>
                </c:pt>
                <c:pt idx="191">
                  <c:v>23/03/2018 17:30:00</c:v>
                </c:pt>
                <c:pt idx="192">
                  <c:v>23/03/2018 17:45:00</c:v>
                </c:pt>
                <c:pt idx="193">
                  <c:v>23/03/2018 18:00:00</c:v>
                </c:pt>
                <c:pt idx="194">
                  <c:v>23/03/2018 18:15:00</c:v>
                </c:pt>
                <c:pt idx="195">
                  <c:v>23/03/2018 18:30:00</c:v>
                </c:pt>
                <c:pt idx="196">
                  <c:v>23/03/2018 18:45:00</c:v>
                </c:pt>
                <c:pt idx="197">
                  <c:v>23/03/2018 19:00:00</c:v>
                </c:pt>
                <c:pt idx="198">
                  <c:v>23/03/2018 19:15:00</c:v>
                </c:pt>
                <c:pt idx="199">
                  <c:v>23/03/2018 19:30:00</c:v>
                </c:pt>
                <c:pt idx="200">
                  <c:v>23/03/2018 19:45:00</c:v>
                </c:pt>
                <c:pt idx="201">
                  <c:v>23/03/2018 20:00:00</c:v>
                </c:pt>
                <c:pt idx="202">
                  <c:v>23/03/2018 20:15:00</c:v>
                </c:pt>
                <c:pt idx="203">
                  <c:v>23/03/2018 20:30:00</c:v>
                </c:pt>
                <c:pt idx="204">
                  <c:v>23/03/2018 20:45:00</c:v>
                </c:pt>
                <c:pt idx="205">
                  <c:v>23/03/2018 21:00:00</c:v>
                </c:pt>
                <c:pt idx="206">
                  <c:v>23/03/2018 21:15:00</c:v>
                </c:pt>
                <c:pt idx="207">
                  <c:v>23/03/2018 21:30:00</c:v>
                </c:pt>
                <c:pt idx="208">
                  <c:v>23/03/2018 21:45:00</c:v>
                </c:pt>
                <c:pt idx="209">
                  <c:v>23/03/2018 22:00:00</c:v>
                </c:pt>
                <c:pt idx="210">
                  <c:v>23/03/2018 22:15:00</c:v>
                </c:pt>
                <c:pt idx="211">
                  <c:v>23/03/2018 22:30:00</c:v>
                </c:pt>
                <c:pt idx="212">
                  <c:v>23/03/2018 22:45:00</c:v>
                </c:pt>
                <c:pt idx="213">
                  <c:v>23/03/2018 23:00:00</c:v>
                </c:pt>
                <c:pt idx="214">
                  <c:v>23/03/2018 23:15:00</c:v>
                </c:pt>
                <c:pt idx="215">
                  <c:v>23/03/2018 23:30:00</c:v>
                </c:pt>
                <c:pt idx="216">
                  <c:v>23/03/2018 23:45:00</c:v>
                </c:pt>
                <c:pt idx="217">
                  <c:v>24/03/2018 00:00:00</c:v>
                </c:pt>
                <c:pt idx="218">
                  <c:v>24/03/2018 00:15:00</c:v>
                </c:pt>
                <c:pt idx="219">
                  <c:v>24/03/2018 00:30:00</c:v>
                </c:pt>
                <c:pt idx="220">
                  <c:v>24/03/2018 00:45:00</c:v>
                </c:pt>
                <c:pt idx="221">
                  <c:v>24/03/2018 01:00:00</c:v>
                </c:pt>
                <c:pt idx="222">
                  <c:v>24/03/2018 01:15:00</c:v>
                </c:pt>
                <c:pt idx="223">
                  <c:v>24/03/2018 01:30:00</c:v>
                </c:pt>
                <c:pt idx="224">
                  <c:v>24/03/2018 01:45:00</c:v>
                </c:pt>
                <c:pt idx="225">
                  <c:v>24/03/2018 02:00:00</c:v>
                </c:pt>
                <c:pt idx="226">
                  <c:v>24/03/2018 02:15:00</c:v>
                </c:pt>
                <c:pt idx="227">
                  <c:v>24/03/2018 02:30:00</c:v>
                </c:pt>
                <c:pt idx="228">
                  <c:v>24/03/2018 02:45:00</c:v>
                </c:pt>
                <c:pt idx="229">
                  <c:v>24/03/2018 03:00:00</c:v>
                </c:pt>
                <c:pt idx="230">
                  <c:v>24/03/2018 03:15:00</c:v>
                </c:pt>
                <c:pt idx="231">
                  <c:v>24/03/2018 03:30:00</c:v>
                </c:pt>
                <c:pt idx="232">
                  <c:v>24/03/2018 03:45:00</c:v>
                </c:pt>
                <c:pt idx="233">
                  <c:v>24/03/2018 04:00:00</c:v>
                </c:pt>
                <c:pt idx="234">
                  <c:v>24/03/2018 04:15:00</c:v>
                </c:pt>
                <c:pt idx="235">
                  <c:v>24/03/2018 04:30:00</c:v>
                </c:pt>
                <c:pt idx="236">
                  <c:v>24/03/2018 04:45:00</c:v>
                </c:pt>
                <c:pt idx="237">
                  <c:v>24/03/2018 05:00:00</c:v>
                </c:pt>
                <c:pt idx="238">
                  <c:v>24/03/2018 05:15:00</c:v>
                </c:pt>
                <c:pt idx="239">
                  <c:v>24/03/2018 05:30:00</c:v>
                </c:pt>
                <c:pt idx="240">
                  <c:v>24/03/2018 05:45:00</c:v>
                </c:pt>
                <c:pt idx="241">
                  <c:v>24/03/2018 06:00:00</c:v>
                </c:pt>
                <c:pt idx="242">
                  <c:v>24/03/2018 06:15:00</c:v>
                </c:pt>
                <c:pt idx="243">
                  <c:v>24/03/2018 06:30:00</c:v>
                </c:pt>
                <c:pt idx="244">
                  <c:v>24/03/2018 06:45:00</c:v>
                </c:pt>
                <c:pt idx="245">
                  <c:v>24/03/2018 07:00:00</c:v>
                </c:pt>
                <c:pt idx="246">
                  <c:v>24/03/2018 07:15:00</c:v>
                </c:pt>
                <c:pt idx="247">
                  <c:v>24/03/2018 07:30:00</c:v>
                </c:pt>
                <c:pt idx="248">
                  <c:v>24/03/2018 07:45:00</c:v>
                </c:pt>
                <c:pt idx="249">
                  <c:v>24/03/2018 08:00:00</c:v>
                </c:pt>
                <c:pt idx="250">
                  <c:v>24/03/2018 08:15:00</c:v>
                </c:pt>
                <c:pt idx="251">
                  <c:v>24/03/2018 08:30:00</c:v>
                </c:pt>
                <c:pt idx="252">
                  <c:v>24/03/2018 08:45:00</c:v>
                </c:pt>
                <c:pt idx="253">
                  <c:v>24/03/2018 09:00:00</c:v>
                </c:pt>
                <c:pt idx="254">
                  <c:v>24/03/2018 09:15:00</c:v>
                </c:pt>
                <c:pt idx="255">
                  <c:v>24/03/2018 09:30:00</c:v>
                </c:pt>
                <c:pt idx="256">
                  <c:v>24/03/2018 09:45:00</c:v>
                </c:pt>
                <c:pt idx="257">
                  <c:v>24/03/2018 10:00:00</c:v>
                </c:pt>
                <c:pt idx="258">
                  <c:v>24/03/2018 10:15:00</c:v>
                </c:pt>
                <c:pt idx="259">
                  <c:v>24/03/2018 10:30:00</c:v>
                </c:pt>
                <c:pt idx="260">
                  <c:v>24/03/2018 10:45:00</c:v>
                </c:pt>
                <c:pt idx="261">
                  <c:v>24/03/2018 11:00:00</c:v>
                </c:pt>
                <c:pt idx="262">
                  <c:v>24/03/2018 11:15:00</c:v>
                </c:pt>
                <c:pt idx="263">
                  <c:v>24/03/2018 11:30:00</c:v>
                </c:pt>
                <c:pt idx="264">
                  <c:v>24/03/2018 11:45:00</c:v>
                </c:pt>
                <c:pt idx="265">
                  <c:v>24/03/2018 12:00:00</c:v>
                </c:pt>
                <c:pt idx="266">
                  <c:v>24/03/2018 12:15:00</c:v>
                </c:pt>
                <c:pt idx="267">
                  <c:v>24/03/2018 12:30:00</c:v>
                </c:pt>
                <c:pt idx="268">
                  <c:v>24/03/2018 12:45:00</c:v>
                </c:pt>
                <c:pt idx="269">
                  <c:v>24/03/2018 13:00:00</c:v>
                </c:pt>
                <c:pt idx="270">
                  <c:v>24/03/2018 13:15:00</c:v>
                </c:pt>
                <c:pt idx="271">
                  <c:v>24/03/2018 13:30:00</c:v>
                </c:pt>
                <c:pt idx="272">
                  <c:v>24/03/2018 13:45:00</c:v>
                </c:pt>
                <c:pt idx="273">
                  <c:v>24/03/2018 14:00:00</c:v>
                </c:pt>
                <c:pt idx="274">
                  <c:v>24/03/2018 14:15:00</c:v>
                </c:pt>
                <c:pt idx="275">
                  <c:v>24/03/2018 14:30:00</c:v>
                </c:pt>
                <c:pt idx="276">
                  <c:v>24/03/2018 14:45:00</c:v>
                </c:pt>
                <c:pt idx="277">
                  <c:v>24/03/2018 15:00:00</c:v>
                </c:pt>
                <c:pt idx="278">
                  <c:v>24/03/2018 15:15:00</c:v>
                </c:pt>
                <c:pt idx="279">
                  <c:v>24/03/2018 15:30:00</c:v>
                </c:pt>
                <c:pt idx="280">
                  <c:v>24/03/2018 15:45:00</c:v>
                </c:pt>
                <c:pt idx="281">
                  <c:v>24/03/2018 16:00:00</c:v>
                </c:pt>
                <c:pt idx="282">
                  <c:v>24/03/2018 16:15:00</c:v>
                </c:pt>
                <c:pt idx="283">
                  <c:v>24/03/2018 16:30:00</c:v>
                </c:pt>
                <c:pt idx="284">
                  <c:v>24/03/2018 16:45:00</c:v>
                </c:pt>
                <c:pt idx="285">
                  <c:v>24/03/2018 17:00:00</c:v>
                </c:pt>
                <c:pt idx="286">
                  <c:v>24/03/2018 17:15:00</c:v>
                </c:pt>
                <c:pt idx="287">
                  <c:v>24/03/2018 17:30:00</c:v>
                </c:pt>
                <c:pt idx="288">
                  <c:v>24/03/2018 17:45:00</c:v>
                </c:pt>
                <c:pt idx="289">
                  <c:v>24/03/2018 18:00:00</c:v>
                </c:pt>
                <c:pt idx="290">
                  <c:v>24/03/2018 18:15:00</c:v>
                </c:pt>
                <c:pt idx="291">
                  <c:v>24/03/2018 18:30:00</c:v>
                </c:pt>
                <c:pt idx="292">
                  <c:v>24/03/2018 18:45:00</c:v>
                </c:pt>
                <c:pt idx="293">
                  <c:v>24/03/2018 19:00:00</c:v>
                </c:pt>
                <c:pt idx="294">
                  <c:v>24/03/2018 19:15:00</c:v>
                </c:pt>
                <c:pt idx="295">
                  <c:v>24/03/2018 19:30:00</c:v>
                </c:pt>
                <c:pt idx="296">
                  <c:v>24/03/2018 19:45:00</c:v>
                </c:pt>
                <c:pt idx="297">
                  <c:v>24/03/2018 20:00:00</c:v>
                </c:pt>
                <c:pt idx="298">
                  <c:v>24/03/2018 20:15:00</c:v>
                </c:pt>
                <c:pt idx="299">
                  <c:v>24/03/2018 20:30:00</c:v>
                </c:pt>
                <c:pt idx="300">
                  <c:v>24/03/2018 20:45:00</c:v>
                </c:pt>
                <c:pt idx="301">
                  <c:v>24/03/2018 21:00:00</c:v>
                </c:pt>
                <c:pt idx="302">
                  <c:v>24/03/2018 21:15:00</c:v>
                </c:pt>
                <c:pt idx="303">
                  <c:v>24/03/2018 21:30:00</c:v>
                </c:pt>
                <c:pt idx="304">
                  <c:v>24/03/2018 21:45:00</c:v>
                </c:pt>
                <c:pt idx="305">
                  <c:v>24/03/2018 22:00:00</c:v>
                </c:pt>
                <c:pt idx="306">
                  <c:v>24/03/2018 22:15:00</c:v>
                </c:pt>
                <c:pt idx="307">
                  <c:v>24/03/2018 22:30:00</c:v>
                </c:pt>
                <c:pt idx="308">
                  <c:v>24/03/2018 22:45:00</c:v>
                </c:pt>
                <c:pt idx="309">
                  <c:v>24/03/2018 23:00:00</c:v>
                </c:pt>
                <c:pt idx="310">
                  <c:v>24/03/2018 23:15:00</c:v>
                </c:pt>
                <c:pt idx="311">
                  <c:v>24/03/2018 23:30:00</c:v>
                </c:pt>
                <c:pt idx="312">
                  <c:v>24/03/2018 23:45:00</c:v>
                </c:pt>
                <c:pt idx="313">
                  <c:v>25/03/2018 00:00:00</c:v>
                </c:pt>
                <c:pt idx="314">
                  <c:v>25/03/2018 00:15:00</c:v>
                </c:pt>
                <c:pt idx="315">
                  <c:v>25/03/2018 00:30:00</c:v>
                </c:pt>
                <c:pt idx="316">
                  <c:v>25/03/2018 00:45:00</c:v>
                </c:pt>
                <c:pt idx="317">
                  <c:v>25/03/2018 01:00:00</c:v>
                </c:pt>
                <c:pt idx="318">
                  <c:v>25/03/2018 01:15:00</c:v>
                </c:pt>
                <c:pt idx="319">
                  <c:v>25/03/2018 01:30:00</c:v>
                </c:pt>
                <c:pt idx="320">
                  <c:v>25/03/2018 01:45:00</c:v>
                </c:pt>
                <c:pt idx="321">
                  <c:v>25/03/2018 02:00:00</c:v>
                </c:pt>
                <c:pt idx="322">
                  <c:v>25/03/2018 02:15:00</c:v>
                </c:pt>
                <c:pt idx="323">
                  <c:v>25/03/2018 02:30:00</c:v>
                </c:pt>
                <c:pt idx="324">
                  <c:v>25/03/2018 02:45:00</c:v>
                </c:pt>
                <c:pt idx="325">
                  <c:v>25/03/2018 03:00:00</c:v>
                </c:pt>
                <c:pt idx="326">
                  <c:v>25/03/2018 03:15:00</c:v>
                </c:pt>
                <c:pt idx="327">
                  <c:v>25/03/2018 03:30:00</c:v>
                </c:pt>
                <c:pt idx="328">
                  <c:v>25/03/2018 03:45:00</c:v>
                </c:pt>
                <c:pt idx="329">
                  <c:v>25/03/2018 04:00:00</c:v>
                </c:pt>
                <c:pt idx="330">
                  <c:v>25/03/2018 04:15:00</c:v>
                </c:pt>
                <c:pt idx="331">
                  <c:v>25/03/2018 04:30:00</c:v>
                </c:pt>
                <c:pt idx="332">
                  <c:v>25/03/2018 04:45:00</c:v>
                </c:pt>
                <c:pt idx="333">
                  <c:v>25/03/2018 05:00:00</c:v>
                </c:pt>
                <c:pt idx="334">
                  <c:v>25/03/2018 05:15:00</c:v>
                </c:pt>
                <c:pt idx="335">
                  <c:v>25/03/2018 05:30:00</c:v>
                </c:pt>
                <c:pt idx="336">
                  <c:v>25/03/2018 05:45:00</c:v>
                </c:pt>
                <c:pt idx="337">
                  <c:v>25/03/2018 06:00:00</c:v>
                </c:pt>
                <c:pt idx="338">
                  <c:v>25/03/2018 06:15:00</c:v>
                </c:pt>
                <c:pt idx="339">
                  <c:v>25/03/2018 06:30:00</c:v>
                </c:pt>
                <c:pt idx="340">
                  <c:v>25/03/2018 06:45:00</c:v>
                </c:pt>
                <c:pt idx="341">
                  <c:v>25/03/2018 07:00:00</c:v>
                </c:pt>
                <c:pt idx="342">
                  <c:v>25/03/2018 07:15:00</c:v>
                </c:pt>
                <c:pt idx="343">
                  <c:v>25/03/2018 07:30:00</c:v>
                </c:pt>
                <c:pt idx="344">
                  <c:v>25/03/2018 07:45:00</c:v>
                </c:pt>
                <c:pt idx="345">
                  <c:v>25/03/2018 08:00:00</c:v>
                </c:pt>
                <c:pt idx="346">
                  <c:v>25/03/2018 08:15:00</c:v>
                </c:pt>
                <c:pt idx="347">
                  <c:v>25/03/2018 08:30:00</c:v>
                </c:pt>
                <c:pt idx="348">
                  <c:v>25/03/2018 08:45:00</c:v>
                </c:pt>
                <c:pt idx="349">
                  <c:v>25/03/2018 09:00:00</c:v>
                </c:pt>
                <c:pt idx="350">
                  <c:v>25/03/2018 09:15:00</c:v>
                </c:pt>
                <c:pt idx="351">
                  <c:v>25/03/2018 09:30:00</c:v>
                </c:pt>
                <c:pt idx="352">
                  <c:v>25/03/2018 09:45:00</c:v>
                </c:pt>
                <c:pt idx="353">
                  <c:v>25/03/2018 10:00:00</c:v>
                </c:pt>
                <c:pt idx="354">
                  <c:v>25/03/2018 10:15:00</c:v>
                </c:pt>
                <c:pt idx="355">
                  <c:v>25/03/2018 10:30:00</c:v>
                </c:pt>
                <c:pt idx="356">
                  <c:v>25/03/2018 10:45:00</c:v>
                </c:pt>
                <c:pt idx="357">
                  <c:v>25/03/2018 11:00:00</c:v>
                </c:pt>
                <c:pt idx="358">
                  <c:v>25/03/2018 11:15:00</c:v>
                </c:pt>
                <c:pt idx="359">
                  <c:v>25/03/2018 11:30:00</c:v>
                </c:pt>
                <c:pt idx="360">
                  <c:v>25/03/2018 11:45:00</c:v>
                </c:pt>
                <c:pt idx="361">
                  <c:v>25/03/2018 12:00:00</c:v>
                </c:pt>
                <c:pt idx="362">
                  <c:v>25/03/2018 12:15:00</c:v>
                </c:pt>
                <c:pt idx="363">
                  <c:v>25/03/2018 12:30:00</c:v>
                </c:pt>
                <c:pt idx="364">
                  <c:v>25/03/2018 12:45:00</c:v>
                </c:pt>
                <c:pt idx="365">
                  <c:v>25/03/2018 13:00:00</c:v>
                </c:pt>
                <c:pt idx="366">
                  <c:v>25/03/2018 13:15:00</c:v>
                </c:pt>
                <c:pt idx="367">
                  <c:v>25/03/2018 13:30:00</c:v>
                </c:pt>
                <c:pt idx="368">
                  <c:v>25/03/2018 13:45:00</c:v>
                </c:pt>
                <c:pt idx="369">
                  <c:v>25/03/2018 14:00:00</c:v>
                </c:pt>
                <c:pt idx="370">
                  <c:v>25/03/2018 14:15:00</c:v>
                </c:pt>
                <c:pt idx="371">
                  <c:v>25/03/2018 14:30:00</c:v>
                </c:pt>
                <c:pt idx="372">
                  <c:v>25/03/2018 14:45:00</c:v>
                </c:pt>
                <c:pt idx="373">
                  <c:v>25/03/2018 15:00:00</c:v>
                </c:pt>
                <c:pt idx="374">
                  <c:v>25/03/2018 15:15:00</c:v>
                </c:pt>
                <c:pt idx="375">
                  <c:v>25/03/2018 15:30:00</c:v>
                </c:pt>
                <c:pt idx="376">
                  <c:v>25/03/2018 15:45:00</c:v>
                </c:pt>
                <c:pt idx="377">
                  <c:v>25/03/2018 16:00:00</c:v>
                </c:pt>
                <c:pt idx="378">
                  <c:v>25/03/2018 16:15:00</c:v>
                </c:pt>
                <c:pt idx="379">
                  <c:v>25/03/2018 16:30:00</c:v>
                </c:pt>
                <c:pt idx="380">
                  <c:v>25/03/2018 16:45:00</c:v>
                </c:pt>
                <c:pt idx="381">
                  <c:v>25/03/2018 17:00:00</c:v>
                </c:pt>
                <c:pt idx="382">
                  <c:v>25/03/2018 17:15:00</c:v>
                </c:pt>
                <c:pt idx="383">
                  <c:v>25/03/2018 17:30:00</c:v>
                </c:pt>
                <c:pt idx="384">
                  <c:v>25/03/2018 17:45:00</c:v>
                </c:pt>
                <c:pt idx="385">
                  <c:v>25/03/2018 18:00:00</c:v>
                </c:pt>
                <c:pt idx="386">
                  <c:v>25/03/2018 18:15:00</c:v>
                </c:pt>
                <c:pt idx="387">
                  <c:v>25/03/2018 18:30:00</c:v>
                </c:pt>
                <c:pt idx="388">
                  <c:v>25/03/2018 18:45:00</c:v>
                </c:pt>
                <c:pt idx="389">
                  <c:v>25/03/2018 19:00:00</c:v>
                </c:pt>
                <c:pt idx="390">
                  <c:v>25/03/2018 19:15:00</c:v>
                </c:pt>
                <c:pt idx="391">
                  <c:v>25/03/2018 19:30:00</c:v>
                </c:pt>
                <c:pt idx="392">
                  <c:v>25/03/2018 19:45:00</c:v>
                </c:pt>
                <c:pt idx="393">
                  <c:v>25/03/2018 20:00:00</c:v>
                </c:pt>
                <c:pt idx="394">
                  <c:v>25/03/2018 20:15:00</c:v>
                </c:pt>
                <c:pt idx="395">
                  <c:v>25/03/2018 20:30:00</c:v>
                </c:pt>
                <c:pt idx="396">
                  <c:v>25/03/2018 20:45:00</c:v>
                </c:pt>
                <c:pt idx="397">
                  <c:v>25/03/2018 21:00:00</c:v>
                </c:pt>
                <c:pt idx="398">
                  <c:v>25/03/2018 21:15:00</c:v>
                </c:pt>
                <c:pt idx="399">
                  <c:v>25/03/2018 21:30:00</c:v>
                </c:pt>
                <c:pt idx="400">
                  <c:v>25/03/2018 21:45:00</c:v>
                </c:pt>
                <c:pt idx="401">
                  <c:v>25/03/2018 22:00:00</c:v>
                </c:pt>
                <c:pt idx="402">
                  <c:v>25/03/2018 22:15:00</c:v>
                </c:pt>
                <c:pt idx="403">
                  <c:v>25/03/2018 22:30:00</c:v>
                </c:pt>
                <c:pt idx="404">
                  <c:v>25/03/2018 22:45:00</c:v>
                </c:pt>
                <c:pt idx="405">
                  <c:v>25/03/2018 23:00:00</c:v>
                </c:pt>
                <c:pt idx="406">
                  <c:v>25/03/2018 23:15:00</c:v>
                </c:pt>
                <c:pt idx="407">
                  <c:v>25/03/2018 23:30:00</c:v>
                </c:pt>
                <c:pt idx="408">
                  <c:v>25/03/2018 23:45:00</c:v>
                </c:pt>
                <c:pt idx="409">
                  <c:v>26/03/2018 00:00:00</c:v>
                </c:pt>
                <c:pt idx="410">
                  <c:v>26/03/2018 00:15:00</c:v>
                </c:pt>
                <c:pt idx="411">
                  <c:v>26/03/2018 00:30:00</c:v>
                </c:pt>
                <c:pt idx="412">
                  <c:v>26/03/2018 00:45:00</c:v>
                </c:pt>
                <c:pt idx="413">
                  <c:v>26/03/2018 01:00:00</c:v>
                </c:pt>
                <c:pt idx="414">
                  <c:v>26/03/2018 01:15:00</c:v>
                </c:pt>
                <c:pt idx="415">
                  <c:v>26/03/2018 01:30:00</c:v>
                </c:pt>
                <c:pt idx="416">
                  <c:v>26/03/2018 01:45:00</c:v>
                </c:pt>
                <c:pt idx="417">
                  <c:v>26/03/2018 02:00:00</c:v>
                </c:pt>
                <c:pt idx="418">
                  <c:v>26/03/2018 02:15:00</c:v>
                </c:pt>
                <c:pt idx="419">
                  <c:v>26/03/2018 02:30:00</c:v>
                </c:pt>
                <c:pt idx="420">
                  <c:v>26/03/2018 02:45:00</c:v>
                </c:pt>
                <c:pt idx="421">
                  <c:v>26/03/2018 03:00:00</c:v>
                </c:pt>
                <c:pt idx="422">
                  <c:v>26/03/2018 03:15:00</c:v>
                </c:pt>
                <c:pt idx="423">
                  <c:v>26/03/2018 03:30:00</c:v>
                </c:pt>
                <c:pt idx="424">
                  <c:v>26/03/2018 03:45:00</c:v>
                </c:pt>
                <c:pt idx="425">
                  <c:v>26/03/2018 04:00:00</c:v>
                </c:pt>
                <c:pt idx="426">
                  <c:v>26/03/2018 04:15:00</c:v>
                </c:pt>
                <c:pt idx="427">
                  <c:v>26/03/2018 04:30:00</c:v>
                </c:pt>
                <c:pt idx="428">
                  <c:v>26/03/2018 04:45:00</c:v>
                </c:pt>
                <c:pt idx="429">
                  <c:v>26/03/2018 05:00:00</c:v>
                </c:pt>
                <c:pt idx="430">
                  <c:v>26/03/2018 05:15:00</c:v>
                </c:pt>
                <c:pt idx="431">
                  <c:v>26/03/2018 05:30:00</c:v>
                </c:pt>
                <c:pt idx="432">
                  <c:v>26/03/2018 05:45:00</c:v>
                </c:pt>
                <c:pt idx="433">
                  <c:v>26/03/2018 06:00:00</c:v>
                </c:pt>
                <c:pt idx="434">
                  <c:v>26/03/2018 06:15:00</c:v>
                </c:pt>
                <c:pt idx="435">
                  <c:v>26/03/2018 06:30:00</c:v>
                </c:pt>
                <c:pt idx="436">
                  <c:v>26/03/2018 06:45:00</c:v>
                </c:pt>
                <c:pt idx="437">
                  <c:v>26/03/2018 07:00:00</c:v>
                </c:pt>
                <c:pt idx="438">
                  <c:v>26/03/2018 07:15:00</c:v>
                </c:pt>
                <c:pt idx="439">
                  <c:v>26/03/2018 07:30:00</c:v>
                </c:pt>
                <c:pt idx="440">
                  <c:v>26/03/2018 07:45:00</c:v>
                </c:pt>
                <c:pt idx="441">
                  <c:v>26/03/2018 08:00:00</c:v>
                </c:pt>
                <c:pt idx="442">
                  <c:v>26/03/2018 08:15:00</c:v>
                </c:pt>
                <c:pt idx="443">
                  <c:v>26/03/2018 08:30:00</c:v>
                </c:pt>
                <c:pt idx="444">
                  <c:v>26/03/2018 08:45:00</c:v>
                </c:pt>
                <c:pt idx="445">
                  <c:v>26/03/2018 09:00:00</c:v>
                </c:pt>
                <c:pt idx="446">
                  <c:v>26/03/2018 09:15:00</c:v>
                </c:pt>
                <c:pt idx="447">
                  <c:v>26/03/2018 09:30:00</c:v>
                </c:pt>
                <c:pt idx="448">
                  <c:v>26/03/2018 09:45:00</c:v>
                </c:pt>
                <c:pt idx="449">
                  <c:v>26/03/2018 10:00:00</c:v>
                </c:pt>
                <c:pt idx="450">
                  <c:v>26/03/2018 10:15:00</c:v>
                </c:pt>
                <c:pt idx="451">
                  <c:v>26/03/2018 10:30:00</c:v>
                </c:pt>
                <c:pt idx="452">
                  <c:v>26/03/2018 10:45:00</c:v>
                </c:pt>
                <c:pt idx="453">
                  <c:v>26/03/2018 11:00:00</c:v>
                </c:pt>
                <c:pt idx="454">
                  <c:v>26/03/2018 11:15:00</c:v>
                </c:pt>
                <c:pt idx="455">
                  <c:v>26/03/2018 11:30:00</c:v>
                </c:pt>
                <c:pt idx="456">
                  <c:v>26/03/2018 11:45:00</c:v>
                </c:pt>
                <c:pt idx="457">
                  <c:v>26/03/2018 12:00:00</c:v>
                </c:pt>
                <c:pt idx="458">
                  <c:v>26/03/2018 12:15:00</c:v>
                </c:pt>
                <c:pt idx="459">
                  <c:v>26/03/2018 12:30:00</c:v>
                </c:pt>
                <c:pt idx="460">
                  <c:v>26/03/2018 12:45:00</c:v>
                </c:pt>
                <c:pt idx="461">
                  <c:v>26/03/2018 13:00:00</c:v>
                </c:pt>
                <c:pt idx="462">
                  <c:v>26/03/2018 13:15:00</c:v>
                </c:pt>
                <c:pt idx="463">
                  <c:v>26/03/2018 13:30:00</c:v>
                </c:pt>
                <c:pt idx="464">
                  <c:v>26/03/2018 13:45:00</c:v>
                </c:pt>
                <c:pt idx="465">
                  <c:v>26/03/2018 14:00:00</c:v>
                </c:pt>
                <c:pt idx="466">
                  <c:v>26/03/2018 14:15:00</c:v>
                </c:pt>
                <c:pt idx="467">
                  <c:v>26/03/2018 14:30:00</c:v>
                </c:pt>
                <c:pt idx="468">
                  <c:v>26/03/2018 14:45:00</c:v>
                </c:pt>
                <c:pt idx="469">
                  <c:v>26/03/2018 15:00:00</c:v>
                </c:pt>
                <c:pt idx="470">
                  <c:v>26/03/2018 15:15:00</c:v>
                </c:pt>
                <c:pt idx="471">
                  <c:v>26/03/2018 15:30:00</c:v>
                </c:pt>
                <c:pt idx="472">
                  <c:v>26/03/2018 15:45:00</c:v>
                </c:pt>
                <c:pt idx="473">
                  <c:v>26/03/2018 16:00:00</c:v>
                </c:pt>
                <c:pt idx="474">
                  <c:v>26/03/2018 16:15:00</c:v>
                </c:pt>
                <c:pt idx="475">
                  <c:v>26/03/2018 16:30:00</c:v>
                </c:pt>
                <c:pt idx="476">
                  <c:v>26/03/2018 16:45:00</c:v>
                </c:pt>
                <c:pt idx="477">
                  <c:v>26/03/2018 17:00:00</c:v>
                </c:pt>
                <c:pt idx="478">
                  <c:v>26/03/2018 17:15:00</c:v>
                </c:pt>
                <c:pt idx="479">
                  <c:v>26/03/2018 17:30:00</c:v>
                </c:pt>
                <c:pt idx="480">
                  <c:v>26/03/2018 17:45:00</c:v>
                </c:pt>
                <c:pt idx="481">
                  <c:v>26/03/2018 18:00:00</c:v>
                </c:pt>
                <c:pt idx="482">
                  <c:v>26/03/2018 18:15:00</c:v>
                </c:pt>
                <c:pt idx="483">
                  <c:v>26/03/2018 18:30:00</c:v>
                </c:pt>
                <c:pt idx="484">
                  <c:v>26/03/2018 18:45:00</c:v>
                </c:pt>
                <c:pt idx="485">
                  <c:v>26/03/2018 19:00:00</c:v>
                </c:pt>
                <c:pt idx="486">
                  <c:v>26/03/2018 19:15:00</c:v>
                </c:pt>
                <c:pt idx="487">
                  <c:v>26/03/2018 19:30:00</c:v>
                </c:pt>
                <c:pt idx="488">
                  <c:v>26/03/2018 19:45:00</c:v>
                </c:pt>
                <c:pt idx="489">
                  <c:v>26/03/2018 20:00:00</c:v>
                </c:pt>
                <c:pt idx="490">
                  <c:v>26/03/2018 20:15:00</c:v>
                </c:pt>
                <c:pt idx="491">
                  <c:v>26/03/2018 20:30:00</c:v>
                </c:pt>
                <c:pt idx="492">
                  <c:v>26/03/2018 20:45:00</c:v>
                </c:pt>
                <c:pt idx="493">
                  <c:v>26/03/2018 21:00:00</c:v>
                </c:pt>
                <c:pt idx="494">
                  <c:v>26/03/2018 21:15:00</c:v>
                </c:pt>
                <c:pt idx="495">
                  <c:v>26/03/2018 21:30:00</c:v>
                </c:pt>
                <c:pt idx="496">
                  <c:v>26/03/2018 21:45:00</c:v>
                </c:pt>
                <c:pt idx="497">
                  <c:v>26/03/2018 22:00:00</c:v>
                </c:pt>
                <c:pt idx="498">
                  <c:v>26/03/2018 22:15:00</c:v>
                </c:pt>
                <c:pt idx="499">
                  <c:v>26/03/2018 22:30:00</c:v>
                </c:pt>
                <c:pt idx="500">
                  <c:v>26/03/2018 22:45:00</c:v>
                </c:pt>
                <c:pt idx="501">
                  <c:v>26/03/2018 23:00:00</c:v>
                </c:pt>
                <c:pt idx="502">
                  <c:v>26/03/2018 23:15:00</c:v>
                </c:pt>
                <c:pt idx="503">
                  <c:v>26/03/2018 23:30:00</c:v>
                </c:pt>
                <c:pt idx="504">
                  <c:v>26/03/2018 23:45:00</c:v>
                </c:pt>
                <c:pt idx="505">
                  <c:v>27/03/2018 00:00:00</c:v>
                </c:pt>
                <c:pt idx="506">
                  <c:v>27/03/2018 00:15:00</c:v>
                </c:pt>
                <c:pt idx="507">
                  <c:v>27/03/2018 00:30:00</c:v>
                </c:pt>
                <c:pt idx="508">
                  <c:v>27/03/2018 00:45:00</c:v>
                </c:pt>
                <c:pt idx="509">
                  <c:v>27/03/2018 01:00:00</c:v>
                </c:pt>
                <c:pt idx="510">
                  <c:v>27/03/2018 01:15:00</c:v>
                </c:pt>
                <c:pt idx="511">
                  <c:v>27/03/2018 01:30:00</c:v>
                </c:pt>
                <c:pt idx="512">
                  <c:v>27/03/2018 01:45:00</c:v>
                </c:pt>
                <c:pt idx="513">
                  <c:v>27/03/2018 02:00:00</c:v>
                </c:pt>
                <c:pt idx="514">
                  <c:v>27/03/2018 02:15:00</c:v>
                </c:pt>
                <c:pt idx="515">
                  <c:v>27/03/2018 02:30:00</c:v>
                </c:pt>
                <c:pt idx="516">
                  <c:v>27/03/2018 02:45:00</c:v>
                </c:pt>
                <c:pt idx="517">
                  <c:v>27/03/2018 03:00:00</c:v>
                </c:pt>
                <c:pt idx="518">
                  <c:v>27/03/2018 03:15:00</c:v>
                </c:pt>
                <c:pt idx="519">
                  <c:v>27/03/2018 03:30:00</c:v>
                </c:pt>
                <c:pt idx="520">
                  <c:v>27/03/2018 03:45:00</c:v>
                </c:pt>
                <c:pt idx="521">
                  <c:v>27/03/2018 04:00:00</c:v>
                </c:pt>
                <c:pt idx="522">
                  <c:v>27/03/2018 04:15:00</c:v>
                </c:pt>
                <c:pt idx="523">
                  <c:v>27/03/2018 04:30:00</c:v>
                </c:pt>
                <c:pt idx="524">
                  <c:v>27/03/2018 04:45:00</c:v>
                </c:pt>
                <c:pt idx="525">
                  <c:v>27/03/2018 05:00:00</c:v>
                </c:pt>
                <c:pt idx="526">
                  <c:v>27/03/2018 05:15:00</c:v>
                </c:pt>
                <c:pt idx="527">
                  <c:v>27/03/2018 05:30:00</c:v>
                </c:pt>
                <c:pt idx="528">
                  <c:v>27/03/2018 05:45:00</c:v>
                </c:pt>
                <c:pt idx="529">
                  <c:v>27/03/2018 06:00:00</c:v>
                </c:pt>
                <c:pt idx="530">
                  <c:v>27/03/2018 06:15:00</c:v>
                </c:pt>
                <c:pt idx="531">
                  <c:v>27/03/2018 06:30:00</c:v>
                </c:pt>
                <c:pt idx="532">
                  <c:v>27/03/2018 06:45:00</c:v>
                </c:pt>
                <c:pt idx="533">
                  <c:v>27/03/2018 07:00:00</c:v>
                </c:pt>
                <c:pt idx="534">
                  <c:v>27/03/2018 07:15:00</c:v>
                </c:pt>
                <c:pt idx="535">
                  <c:v>27/03/2018 07:30:00</c:v>
                </c:pt>
                <c:pt idx="536">
                  <c:v>27/03/2018 07:45:00</c:v>
                </c:pt>
                <c:pt idx="537">
                  <c:v>27/03/2018 08:00:00</c:v>
                </c:pt>
                <c:pt idx="538">
                  <c:v>27/03/2018 08:15:00</c:v>
                </c:pt>
                <c:pt idx="539">
                  <c:v>27/03/2018 08:30:00</c:v>
                </c:pt>
                <c:pt idx="540">
                  <c:v>27/03/2018 08:45:00</c:v>
                </c:pt>
                <c:pt idx="541">
                  <c:v>27/03/2018 09:00:00</c:v>
                </c:pt>
                <c:pt idx="542">
                  <c:v>27/03/2018 09:15:00</c:v>
                </c:pt>
                <c:pt idx="543">
                  <c:v>27/03/2018 09:30:00</c:v>
                </c:pt>
                <c:pt idx="544">
                  <c:v>27/03/2018 09:45:00</c:v>
                </c:pt>
                <c:pt idx="545">
                  <c:v>27/03/2018 10:00:00</c:v>
                </c:pt>
                <c:pt idx="546">
                  <c:v>27/03/2018 10:15:00</c:v>
                </c:pt>
                <c:pt idx="547">
                  <c:v>27/03/2018 10:30:00</c:v>
                </c:pt>
                <c:pt idx="548">
                  <c:v>27/03/2018 10:45:00</c:v>
                </c:pt>
                <c:pt idx="549">
                  <c:v>27/03/2018 11:00:00</c:v>
                </c:pt>
                <c:pt idx="550">
                  <c:v>27/03/2018 11:15:00</c:v>
                </c:pt>
                <c:pt idx="551">
                  <c:v>27/03/2018 11:30:00</c:v>
                </c:pt>
                <c:pt idx="552">
                  <c:v>27/03/2018 11:45:00</c:v>
                </c:pt>
                <c:pt idx="553">
                  <c:v>27/03/2018 12:00:00</c:v>
                </c:pt>
                <c:pt idx="554">
                  <c:v>27/03/2018 12:15:00</c:v>
                </c:pt>
                <c:pt idx="555">
                  <c:v>27/03/2018 12:30:00</c:v>
                </c:pt>
                <c:pt idx="556">
                  <c:v>27/03/2018 12:45:00</c:v>
                </c:pt>
                <c:pt idx="557">
                  <c:v>27/03/2018 13:00:00</c:v>
                </c:pt>
                <c:pt idx="558">
                  <c:v>27/03/2018 13:15:00</c:v>
                </c:pt>
                <c:pt idx="559">
                  <c:v>27/03/2018 13:30:00</c:v>
                </c:pt>
                <c:pt idx="560">
                  <c:v>27/03/2018 13:45:00</c:v>
                </c:pt>
                <c:pt idx="561">
                  <c:v>27/03/2018 14:00:00</c:v>
                </c:pt>
                <c:pt idx="562">
                  <c:v>27/03/2018 14:15:00</c:v>
                </c:pt>
                <c:pt idx="563">
                  <c:v>27/03/2018 14:30:00</c:v>
                </c:pt>
                <c:pt idx="564">
                  <c:v>27/03/2018 14:45:00</c:v>
                </c:pt>
                <c:pt idx="565">
                  <c:v>27/03/2018 15:00:00</c:v>
                </c:pt>
                <c:pt idx="566">
                  <c:v>27/03/2018 15:15:00</c:v>
                </c:pt>
                <c:pt idx="567">
                  <c:v>27/03/2018 15:30:00</c:v>
                </c:pt>
                <c:pt idx="568">
                  <c:v>27/03/2018 15:45:00</c:v>
                </c:pt>
                <c:pt idx="569">
                  <c:v>27/03/2018 16:00:00</c:v>
                </c:pt>
                <c:pt idx="570">
                  <c:v>27/03/2018 16:15:00</c:v>
                </c:pt>
                <c:pt idx="571">
                  <c:v>27/03/2018 16:30:00</c:v>
                </c:pt>
                <c:pt idx="572">
                  <c:v>27/03/2018 16:45:00</c:v>
                </c:pt>
                <c:pt idx="573">
                  <c:v>27/03/2018 17:00:00</c:v>
                </c:pt>
                <c:pt idx="574">
                  <c:v>27/03/2018 17:15:00</c:v>
                </c:pt>
                <c:pt idx="575">
                  <c:v>27/03/2018 17:30:00</c:v>
                </c:pt>
                <c:pt idx="576">
                  <c:v>27/03/2018 17:45:00</c:v>
                </c:pt>
                <c:pt idx="577">
                  <c:v>27/03/2018 18:00:00</c:v>
                </c:pt>
                <c:pt idx="578">
                  <c:v>27/03/2018 18:15:00</c:v>
                </c:pt>
                <c:pt idx="579">
                  <c:v>27/03/2018 18:30:00</c:v>
                </c:pt>
                <c:pt idx="580">
                  <c:v>27/03/2018 18:45:00</c:v>
                </c:pt>
                <c:pt idx="581">
                  <c:v>27/03/2018 19:00:00</c:v>
                </c:pt>
                <c:pt idx="582">
                  <c:v>27/03/2018 19:15:00</c:v>
                </c:pt>
                <c:pt idx="583">
                  <c:v>27/03/2018 19:30:00</c:v>
                </c:pt>
                <c:pt idx="584">
                  <c:v>27/03/2018 19:45:00</c:v>
                </c:pt>
                <c:pt idx="585">
                  <c:v>27/03/2018 20:00:00</c:v>
                </c:pt>
                <c:pt idx="586">
                  <c:v>27/03/2018 20:15:00</c:v>
                </c:pt>
                <c:pt idx="587">
                  <c:v>27/03/2018 20:30:00</c:v>
                </c:pt>
                <c:pt idx="588">
                  <c:v>27/03/2018 20:45:00</c:v>
                </c:pt>
                <c:pt idx="589">
                  <c:v>27/03/2018 21:00:00</c:v>
                </c:pt>
                <c:pt idx="590">
                  <c:v>27/03/2018 21:15:00</c:v>
                </c:pt>
                <c:pt idx="591">
                  <c:v>27/03/2018 21:30:00</c:v>
                </c:pt>
                <c:pt idx="592">
                  <c:v>27/03/2018 21:45:00</c:v>
                </c:pt>
                <c:pt idx="593">
                  <c:v>27/03/2018 22:00:00</c:v>
                </c:pt>
                <c:pt idx="594">
                  <c:v>27/03/2018 22:15:00</c:v>
                </c:pt>
                <c:pt idx="595">
                  <c:v>27/03/2018 22:30:00</c:v>
                </c:pt>
                <c:pt idx="596">
                  <c:v>27/03/2018 22:45:00</c:v>
                </c:pt>
                <c:pt idx="597">
                  <c:v>27/03/2018 23:00:00</c:v>
                </c:pt>
                <c:pt idx="598">
                  <c:v>27/03/2018 23:15:00</c:v>
                </c:pt>
                <c:pt idx="599">
                  <c:v>27/03/2018 23:30:00</c:v>
                </c:pt>
                <c:pt idx="600">
                  <c:v>27/03/2018 23:45:00</c:v>
                </c:pt>
                <c:pt idx="601">
                  <c:v>28/03/2018 00:00:00</c:v>
                </c:pt>
                <c:pt idx="602">
                  <c:v>28/03/2018 00:15:00</c:v>
                </c:pt>
                <c:pt idx="603">
                  <c:v>28/03/2018 00:30:00</c:v>
                </c:pt>
                <c:pt idx="604">
                  <c:v>28/03/2018 00:45:00</c:v>
                </c:pt>
                <c:pt idx="605">
                  <c:v>28/03/2018 01:00:00</c:v>
                </c:pt>
                <c:pt idx="606">
                  <c:v>28/03/2018 01:15:00</c:v>
                </c:pt>
                <c:pt idx="607">
                  <c:v>28/03/2018 01:30:00</c:v>
                </c:pt>
                <c:pt idx="608">
                  <c:v>28/03/2018 01:45:00</c:v>
                </c:pt>
                <c:pt idx="609">
                  <c:v>28/03/2018 02:00:00</c:v>
                </c:pt>
                <c:pt idx="610">
                  <c:v>28/03/2018 02:15:00</c:v>
                </c:pt>
                <c:pt idx="611">
                  <c:v>28/03/2018 02:30:00</c:v>
                </c:pt>
                <c:pt idx="612">
                  <c:v>28/03/2018 02:45:00</c:v>
                </c:pt>
                <c:pt idx="613">
                  <c:v>28/03/2018 03:00:00</c:v>
                </c:pt>
                <c:pt idx="614">
                  <c:v>28/03/2018 03:15:00</c:v>
                </c:pt>
                <c:pt idx="615">
                  <c:v>28/03/2018 03:30:00</c:v>
                </c:pt>
                <c:pt idx="616">
                  <c:v>28/03/2018 03:45:00</c:v>
                </c:pt>
                <c:pt idx="617">
                  <c:v>28/03/2018 04:00:00</c:v>
                </c:pt>
                <c:pt idx="618">
                  <c:v>28/03/2018 04:15:00</c:v>
                </c:pt>
                <c:pt idx="619">
                  <c:v>28/03/2018 04:30:00</c:v>
                </c:pt>
                <c:pt idx="620">
                  <c:v>28/03/2018 04:45:00</c:v>
                </c:pt>
                <c:pt idx="621">
                  <c:v>28/03/2018 05:00:00</c:v>
                </c:pt>
                <c:pt idx="622">
                  <c:v>28/03/2018 05:15:00</c:v>
                </c:pt>
                <c:pt idx="623">
                  <c:v>28/03/2018 05:30:00</c:v>
                </c:pt>
                <c:pt idx="624">
                  <c:v>28/03/2018 05:45:00</c:v>
                </c:pt>
                <c:pt idx="625">
                  <c:v>28/03/2018 06:00:00</c:v>
                </c:pt>
                <c:pt idx="626">
                  <c:v>28/03/2018 06:15:00</c:v>
                </c:pt>
                <c:pt idx="627">
                  <c:v>28/03/2018 06:30:00</c:v>
                </c:pt>
                <c:pt idx="628">
                  <c:v>28/03/2018 06:45:00</c:v>
                </c:pt>
                <c:pt idx="629">
                  <c:v>28/03/2018 07:00:00</c:v>
                </c:pt>
                <c:pt idx="630">
                  <c:v>28/03/2018 07:15:00</c:v>
                </c:pt>
                <c:pt idx="631">
                  <c:v>28/03/2018 07:30:00</c:v>
                </c:pt>
                <c:pt idx="632">
                  <c:v>28/03/2018 07:45:00</c:v>
                </c:pt>
                <c:pt idx="633">
                  <c:v>28/03/2018 08:00:00</c:v>
                </c:pt>
                <c:pt idx="634">
                  <c:v>28/03/2018 08:15:00</c:v>
                </c:pt>
                <c:pt idx="635">
                  <c:v>28/03/2018 08:30:00</c:v>
                </c:pt>
                <c:pt idx="636">
                  <c:v>28/03/2018 08:45:00</c:v>
                </c:pt>
                <c:pt idx="637">
                  <c:v>28/03/2018 09:00:00</c:v>
                </c:pt>
                <c:pt idx="638">
                  <c:v>28/03/2018 09:15:00</c:v>
                </c:pt>
                <c:pt idx="639">
                  <c:v>28/03/2018 09:30:00</c:v>
                </c:pt>
                <c:pt idx="640">
                  <c:v>28/03/2018 09:45:00</c:v>
                </c:pt>
                <c:pt idx="641">
                  <c:v>28/03/2018 10:00:00</c:v>
                </c:pt>
                <c:pt idx="642">
                  <c:v>28/03/2018 10:15:00</c:v>
                </c:pt>
                <c:pt idx="643">
                  <c:v>28/03/2018 10:30:00</c:v>
                </c:pt>
                <c:pt idx="644">
                  <c:v>28/03/2018 10:45:00</c:v>
                </c:pt>
                <c:pt idx="645">
                  <c:v>28/03/2018 11:00:00</c:v>
                </c:pt>
                <c:pt idx="646">
                  <c:v>28/03/2018 11:15:00</c:v>
                </c:pt>
                <c:pt idx="647">
                  <c:v>28/03/2018 11:30:00</c:v>
                </c:pt>
                <c:pt idx="648">
                  <c:v>28/03/2018 11:45:00</c:v>
                </c:pt>
                <c:pt idx="649">
                  <c:v>28/03/2018 12:00:00</c:v>
                </c:pt>
                <c:pt idx="650">
                  <c:v>28/03/2018 12:15:00</c:v>
                </c:pt>
                <c:pt idx="651">
                  <c:v>28/03/2018 12:30:00</c:v>
                </c:pt>
                <c:pt idx="652">
                  <c:v>28/03/2018 12:45:00</c:v>
                </c:pt>
                <c:pt idx="653">
                  <c:v>28/03/2018 13:00:00</c:v>
                </c:pt>
                <c:pt idx="654">
                  <c:v>28/03/2018 13:15:00</c:v>
                </c:pt>
                <c:pt idx="655">
                  <c:v>28/03/2018 13:30:00</c:v>
                </c:pt>
                <c:pt idx="656">
                  <c:v>28/03/2018 13:45:00</c:v>
                </c:pt>
                <c:pt idx="657">
                  <c:v>28/03/2018 14:00:00</c:v>
                </c:pt>
                <c:pt idx="658">
                  <c:v>28/03/2018 14:15:00</c:v>
                </c:pt>
                <c:pt idx="659">
                  <c:v>28/03/2018 14:30:00</c:v>
                </c:pt>
                <c:pt idx="660">
                  <c:v>28/03/2018 14:45:00</c:v>
                </c:pt>
                <c:pt idx="661">
                  <c:v>28/03/2018 15:00:00</c:v>
                </c:pt>
                <c:pt idx="662">
                  <c:v>28/03/2018 15:15:00</c:v>
                </c:pt>
                <c:pt idx="663">
                  <c:v>28/03/2018 15:30:00</c:v>
                </c:pt>
                <c:pt idx="664">
                  <c:v>28/03/2018 15:45:00</c:v>
                </c:pt>
                <c:pt idx="665">
                  <c:v>28/03/2018 16:00:00</c:v>
                </c:pt>
                <c:pt idx="666">
                  <c:v>28/03/2018 16:15:00</c:v>
                </c:pt>
                <c:pt idx="667">
                  <c:v>28/03/2018 16:30:00</c:v>
                </c:pt>
                <c:pt idx="668">
                  <c:v>28/03/2018 16:45:00</c:v>
                </c:pt>
                <c:pt idx="669">
                  <c:v>28/03/2018 17:00:00</c:v>
                </c:pt>
                <c:pt idx="670">
                  <c:v>28/03/2018 17:15:00</c:v>
                </c:pt>
                <c:pt idx="671">
                  <c:v>28/03/2018 17:30:00</c:v>
                </c:pt>
                <c:pt idx="672">
                  <c:v>28/03/2018 17:45:00</c:v>
                </c:pt>
                <c:pt idx="673">
                  <c:v>28/03/2018 18:00:00</c:v>
                </c:pt>
                <c:pt idx="674">
                  <c:v>28/03/2018 18:15:00</c:v>
                </c:pt>
                <c:pt idx="675">
                  <c:v>28/03/2018 18:30:00</c:v>
                </c:pt>
                <c:pt idx="676">
                  <c:v>28/03/2018 18:45:00</c:v>
                </c:pt>
                <c:pt idx="677">
                  <c:v>28/03/2018 19:00:00</c:v>
                </c:pt>
                <c:pt idx="678">
                  <c:v>28/03/2018 19:15:00</c:v>
                </c:pt>
                <c:pt idx="679">
                  <c:v>28/03/2018 19:30:00</c:v>
                </c:pt>
                <c:pt idx="680">
                  <c:v>28/03/2018 19:45:00</c:v>
                </c:pt>
                <c:pt idx="681">
                  <c:v>28/03/2018 20:00:00</c:v>
                </c:pt>
                <c:pt idx="682">
                  <c:v>28/03/2018 20:15:00</c:v>
                </c:pt>
                <c:pt idx="683">
                  <c:v>28/03/2018 20:30:00</c:v>
                </c:pt>
                <c:pt idx="684">
                  <c:v>28/03/2018 20:45:00</c:v>
                </c:pt>
                <c:pt idx="685">
                  <c:v>28/03/2018 21:00:00</c:v>
                </c:pt>
                <c:pt idx="686">
                  <c:v>28/03/2018 21:15:00</c:v>
                </c:pt>
                <c:pt idx="687">
                  <c:v>28/03/2018 21:30:00</c:v>
                </c:pt>
                <c:pt idx="688">
                  <c:v>28/03/2018 21:45:00</c:v>
                </c:pt>
                <c:pt idx="689">
                  <c:v>28/03/2018 22:00:00</c:v>
                </c:pt>
                <c:pt idx="690">
                  <c:v>28/03/2018 22:15:00</c:v>
                </c:pt>
                <c:pt idx="691">
                  <c:v>28/03/2018 22:30:00</c:v>
                </c:pt>
                <c:pt idx="692">
                  <c:v>28/03/2018 22:45:00</c:v>
                </c:pt>
                <c:pt idx="693">
                  <c:v>28/03/2018 23:00:00</c:v>
                </c:pt>
                <c:pt idx="694">
                  <c:v>28/03/2018 23:15:00</c:v>
                </c:pt>
                <c:pt idx="695">
                  <c:v>28/03/2018 23:30:00</c:v>
                </c:pt>
                <c:pt idx="696">
                  <c:v>28/03/2018 23:45:00</c:v>
                </c:pt>
                <c:pt idx="697">
                  <c:v>29/03/2018 00:00:00</c:v>
                </c:pt>
                <c:pt idx="698">
                  <c:v>29/03/2018 00:15:00</c:v>
                </c:pt>
                <c:pt idx="699">
                  <c:v>29/03/2018 00:30:00</c:v>
                </c:pt>
                <c:pt idx="700">
                  <c:v>29/03/2018 00:45:00</c:v>
                </c:pt>
                <c:pt idx="701">
                  <c:v>29/03/2018 01:00:00</c:v>
                </c:pt>
                <c:pt idx="702">
                  <c:v>29/03/2018 01:15:00</c:v>
                </c:pt>
                <c:pt idx="703">
                  <c:v>29/03/2018 01:30:00</c:v>
                </c:pt>
                <c:pt idx="704">
                  <c:v>29/03/2018 01:45:00</c:v>
                </c:pt>
                <c:pt idx="705">
                  <c:v>29/03/2018 02:00:00</c:v>
                </c:pt>
                <c:pt idx="706">
                  <c:v>29/03/2018 02:15:00</c:v>
                </c:pt>
                <c:pt idx="707">
                  <c:v>29/03/2018 02:30:00</c:v>
                </c:pt>
                <c:pt idx="708">
                  <c:v>29/03/2018 02:45:00</c:v>
                </c:pt>
                <c:pt idx="709">
                  <c:v>29/03/2018 03:00:00</c:v>
                </c:pt>
                <c:pt idx="710">
                  <c:v>29/03/2018 03:15:00</c:v>
                </c:pt>
                <c:pt idx="711">
                  <c:v>29/03/2018 03:30:00</c:v>
                </c:pt>
                <c:pt idx="712">
                  <c:v>29/03/2018 03:45:00</c:v>
                </c:pt>
                <c:pt idx="713">
                  <c:v>29/03/2018 04:00:00</c:v>
                </c:pt>
                <c:pt idx="714">
                  <c:v>29/03/2018 04:15:00</c:v>
                </c:pt>
                <c:pt idx="715">
                  <c:v>29/03/2018 04:30:00</c:v>
                </c:pt>
                <c:pt idx="716">
                  <c:v>29/03/2018 04:45:00</c:v>
                </c:pt>
                <c:pt idx="717">
                  <c:v>29/03/2018 05:00:00</c:v>
                </c:pt>
                <c:pt idx="718">
                  <c:v>29/03/2018 05:15:00</c:v>
                </c:pt>
                <c:pt idx="719">
                  <c:v>29/03/2018 05:30:00</c:v>
                </c:pt>
                <c:pt idx="720">
                  <c:v>29/03/2018 05:45:00</c:v>
                </c:pt>
                <c:pt idx="721">
                  <c:v>29/03/2018 06:00:00</c:v>
                </c:pt>
                <c:pt idx="722">
                  <c:v>29/03/2018 06:15:00</c:v>
                </c:pt>
                <c:pt idx="723">
                  <c:v>29/03/2018 06:30:00</c:v>
                </c:pt>
                <c:pt idx="724">
                  <c:v>29/03/2018 06:45:00</c:v>
                </c:pt>
                <c:pt idx="725">
                  <c:v>29/03/2018 07:00:00</c:v>
                </c:pt>
                <c:pt idx="726">
                  <c:v>29/03/2018 07:15:00</c:v>
                </c:pt>
                <c:pt idx="727">
                  <c:v>29/03/2018 07:30:00</c:v>
                </c:pt>
                <c:pt idx="728">
                  <c:v>29/03/2018 07:45:00</c:v>
                </c:pt>
                <c:pt idx="729">
                  <c:v>29/03/2018 08:00:00</c:v>
                </c:pt>
                <c:pt idx="730">
                  <c:v>29/03/2018 08:15:00</c:v>
                </c:pt>
                <c:pt idx="731">
                  <c:v>29/03/2018 08:30:00</c:v>
                </c:pt>
                <c:pt idx="732">
                  <c:v>29/03/2018 08:45:00</c:v>
                </c:pt>
                <c:pt idx="733">
                  <c:v>29/03/2018 09:00:00</c:v>
                </c:pt>
                <c:pt idx="734">
                  <c:v>29/03/2018 09:15:00</c:v>
                </c:pt>
                <c:pt idx="735">
                  <c:v>29/03/2018 09:30:00</c:v>
                </c:pt>
                <c:pt idx="736">
                  <c:v>29/03/2018 09:45:00</c:v>
                </c:pt>
                <c:pt idx="737">
                  <c:v>29/03/2018 10:00:00</c:v>
                </c:pt>
                <c:pt idx="738">
                  <c:v>29/03/2018 10:15:00</c:v>
                </c:pt>
                <c:pt idx="739">
                  <c:v>29/03/2018 10:30:00</c:v>
                </c:pt>
                <c:pt idx="740">
                  <c:v>29/03/2018 10:45:00</c:v>
                </c:pt>
                <c:pt idx="741">
                  <c:v>29/03/2018 11:00:00</c:v>
                </c:pt>
                <c:pt idx="742">
                  <c:v>29/03/2018 11:15:00</c:v>
                </c:pt>
                <c:pt idx="743">
                  <c:v>29/03/2018 11:30:00</c:v>
                </c:pt>
                <c:pt idx="744">
                  <c:v>29/03/2018 11:45:00</c:v>
                </c:pt>
                <c:pt idx="745">
                  <c:v>29/03/2018 12:00:00</c:v>
                </c:pt>
                <c:pt idx="746">
                  <c:v>29/03/2018 12:15:00</c:v>
                </c:pt>
                <c:pt idx="747">
                  <c:v>29/03/2018 12:30:00</c:v>
                </c:pt>
                <c:pt idx="748">
                  <c:v>29/03/2018 12:45:00</c:v>
                </c:pt>
                <c:pt idx="749">
                  <c:v>29/03/2018 13:00:00</c:v>
                </c:pt>
                <c:pt idx="750">
                  <c:v>29/03/2018 13:15:00</c:v>
                </c:pt>
                <c:pt idx="751">
                  <c:v>29/03/2018 13:30:00</c:v>
                </c:pt>
                <c:pt idx="752">
                  <c:v>29/03/2018 13:45:00</c:v>
                </c:pt>
                <c:pt idx="753">
                  <c:v>29/03/2018 14:00:00</c:v>
                </c:pt>
                <c:pt idx="754">
                  <c:v>29/03/2018 14:15:00</c:v>
                </c:pt>
                <c:pt idx="755">
                  <c:v>29/03/2018 14:30:00</c:v>
                </c:pt>
                <c:pt idx="756">
                  <c:v>29/03/2018 14:45:00</c:v>
                </c:pt>
                <c:pt idx="757">
                  <c:v>29/03/2018 15:00:00</c:v>
                </c:pt>
                <c:pt idx="758">
                  <c:v>29/03/2018 15:15:00</c:v>
                </c:pt>
                <c:pt idx="759">
                  <c:v>29/03/2018 15:30:00</c:v>
                </c:pt>
                <c:pt idx="760">
                  <c:v>29/03/2018 15:45:00</c:v>
                </c:pt>
              </c:strCache>
            </c:strRef>
          </c:cat>
          <c:val>
            <c:numRef>
              <c:f>'กราฟ MDB TR.800 kVA.'!$D$2:$D$762</c:f>
              <c:numCache>
                <c:formatCode>#,##0.00</c:formatCode>
                <c:ptCount val="761"/>
                <c:pt idx="0">
                  <c:v>233.18600000000001</c:v>
                </c:pt>
                <c:pt idx="1">
                  <c:v>232.70099999999999</c:v>
                </c:pt>
                <c:pt idx="2">
                  <c:v>232.20399999999998</c:v>
                </c:pt>
                <c:pt idx="3">
                  <c:v>230.67699999999999</c:v>
                </c:pt>
                <c:pt idx="4">
                  <c:v>231.44300000000001</c:v>
                </c:pt>
                <c:pt idx="5">
                  <c:v>230.65100000000001</c:v>
                </c:pt>
                <c:pt idx="6">
                  <c:v>230.70599999999999</c:v>
                </c:pt>
                <c:pt idx="7">
                  <c:v>230.935</c:v>
                </c:pt>
                <c:pt idx="8">
                  <c:v>231.39400000000001</c:v>
                </c:pt>
                <c:pt idx="9">
                  <c:v>232.19800000000001</c:v>
                </c:pt>
                <c:pt idx="10">
                  <c:v>232.60599999999999</c:v>
                </c:pt>
                <c:pt idx="11">
                  <c:v>232.489</c:v>
                </c:pt>
                <c:pt idx="12">
                  <c:v>232.77499999999998</c:v>
                </c:pt>
                <c:pt idx="13">
                  <c:v>233.15300000000002</c:v>
                </c:pt>
                <c:pt idx="14">
                  <c:v>233.54399999999998</c:v>
                </c:pt>
                <c:pt idx="15">
                  <c:v>233.874</c:v>
                </c:pt>
                <c:pt idx="16">
                  <c:v>234.429</c:v>
                </c:pt>
                <c:pt idx="17">
                  <c:v>235.44900000000001</c:v>
                </c:pt>
                <c:pt idx="18">
                  <c:v>234.47800000000001</c:v>
                </c:pt>
                <c:pt idx="19">
                  <c:v>234.54499999999999</c:v>
                </c:pt>
                <c:pt idx="20">
                  <c:v>235.19</c:v>
                </c:pt>
                <c:pt idx="21">
                  <c:v>235.00299999999999</c:v>
                </c:pt>
                <c:pt idx="22">
                  <c:v>234.60900000000001</c:v>
                </c:pt>
                <c:pt idx="23">
                  <c:v>234.607</c:v>
                </c:pt>
                <c:pt idx="24">
                  <c:v>235.423</c:v>
                </c:pt>
                <c:pt idx="25">
                  <c:v>234.494</c:v>
                </c:pt>
                <c:pt idx="26">
                  <c:v>234.31100000000001</c:v>
                </c:pt>
                <c:pt idx="27">
                  <c:v>235.15700000000001</c:v>
                </c:pt>
                <c:pt idx="28">
                  <c:v>235.68300000000002</c:v>
                </c:pt>
                <c:pt idx="29">
                  <c:v>235.131</c:v>
                </c:pt>
                <c:pt idx="30">
                  <c:v>235.14499999999998</c:v>
                </c:pt>
                <c:pt idx="31">
                  <c:v>235.44</c:v>
                </c:pt>
                <c:pt idx="32">
                  <c:v>235.631</c:v>
                </c:pt>
                <c:pt idx="33">
                  <c:v>236.20299999999997</c:v>
                </c:pt>
                <c:pt idx="34">
                  <c:v>236.79399999999998</c:v>
                </c:pt>
                <c:pt idx="35">
                  <c:v>235.92800000000005</c:v>
                </c:pt>
                <c:pt idx="36">
                  <c:v>235.56900000000002</c:v>
                </c:pt>
                <c:pt idx="37">
                  <c:v>235.79300000000001</c:v>
                </c:pt>
                <c:pt idx="38">
                  <c:v>236.28800000000001</c:v>
                </c:pt>
                <c:pt idx="39">
                  <c:v>235.80200000000005</c:v>
                </c:pt>
                <c:pt idx="40">
                  <c:v>235.29499999999999</c:v>
                </c:pt>
                <c:pt idx="41">
                  <c:v>235.50899999999999</c:v>
                </c:pt>
                <c:pt idx="42">
                  <c:v>235.39200000000005</c:v>
                </c:pt>
                <c:pt idx="43">
                  <c:v>234.40100000000001</c:v>
                </c:pt>
                <c:pt idx="44">
                  <c:v>233.79599999999999</c:v>
                </c:pt>
                <c:pt idx="45">
                  <c:v>233.768</c:v>
                </c:pt>
                <c:pt idx="46">
                  <c:v>233.64399999999998</c:v>
                </c:pt>
                <c:pt idx="47">
                  <c:v>233.006</c:v>
                </c:pt>
                <c:pt idx="48">
                  <c:v>232.07300000000001</c:v>
                </c:pt>
                <c:pt idx="49">
                  <c:v>231.465</c:v>
                </c:pt>
                <c:pt idx="50">
                  <c:v>230.99300000000002</c:v>
                </c:pt>
                <c:pt idx="51">
                  <c:v>231.17899999999997</c:v>
                </c:pt>
                <c:pt idx="52">
                  <c:v>231.41</c:v>
                </c:pt>
                <c:pt idx="53">
                  <c:v>231.10599999999999</c:v>
                </c:pt>
                <c:pt idx="54">
                  <c:v>230.81</c:v>
                </c:pt>
                <c:pt idx="55">
                  <c:v>230.28900000000002</c:v>
                </c:pt>
                <c:pt idx="56">
                  <c:v>232.05600000000001</c:v>
                </c:pt>
                <c:pt idx="57">
                  <c:v>231.523</c:v>
                </c:pt>
                <c:pt idx="58">
                  <c:v>230.672</c:v>
                </c:pt>
                <c:pt idx="59">
                  <c:v>230.285</c:v>
                </c:pt>
                <c:pt idx="60">
                  <c:v>231.124</c:v>
                </c:pt>
                <c:pt idx="61">
                  <c:v>231.721</c:v>
                </c:pt>
                <c:pt idx="62">
                  <c:v>231.51499999999999</c:v>
                </c:pt>
                <c:pt idx="63">
                  <c:v>230.90300000000002</c:v>
                </c:pt>
                <c:pt idx="64">
                  <c:v>230.65100000000001</c:v>
                </c:pt>
                <c:pt idx="65">
                  <c:v>231.56700000000001</c:v>
                </c:pt>
                <c:pt idx="66">
                  <c:v>232.798</c:v>
                </c:pt>
                <c:pt idx="67">
                  <c:v>231.44</c:v>
                </c:pt>
                <c:pt idx="68">
                  <c:v>231.26599999999999</c:v>
                </c:pt>
                <c:pt idx="69">
                  <c:v>230.97300000000001</c:v>
                </c:pt>
                <c:pt idx="70">
                  <c:v>230.88400000000001</c:v>
                </c:pt>
                <c:pt idx="71">
                  <c:v>230.45400000000001</c:v>
                </c:pt>
                <c:pt idx="72">
                  <c:v>230.994</c:v>
                </c:pt>
                <c:pt idx="73">
                  <c:v>231.511</c:v>
                </c:pt>
                <c:pt idx="74">
                  <c:v>233.68700000000001</c:v>
                </c:pt>
                <c:pt idx="75">
                  <c:v>234.17899999999997</c:v>
                </c:pt>
                <c:pt idx="76">
                  <c:v>233.79</c:v>
                </c:pt>
                <c:pt idx="77">
                  <c:v>233.35400000000001</c:v>
                </c:pt>
                <c:pt idx="78">
                  <c:v>231.52200000000005</c:v>
                </c:pt>
                <c:pt idx="79">
                  <c:v>231.53900000000002</c:v>
                </c:pt>
                <c:pt idx="80">
                  <c:v>231.37</c:v>
                </c:pt>
                <c:pt idx="81">
                  <c:v>231.59</c:v>
                </c:pt>
                <c:pt idx="82">
                  <c:v>231.68800000000005</c:v>
                </c:pt>
                <c:pt idx="83">
                  <c:v>231.30100000000004</c:v>
                </c:pt>
                <c:pt idx="84">
                  <c:v>231.47399999999999</c:v>
                </c:pt>
                <c:pt idx="85">
                  <c:v>231.78399999999999</c:v>
                </c:pt>
                <c:pt idx="86">
                  <c:v>232.2</c:v>
                </c:pt>
                <c:pt idx="87">
                  <c:v>231.58800000000005</c:v>
                </c:pt>
                <c:pt idx="88">
                  <c:v>231.79399999999998</c:v>
                </c:pt>
                <c:pt idx="89">
                  <c:v>232.017</c:v>
                </c:pt>
                <c:pt idx="90">
                  <c:v>232.03100000000001</c:v>
                </c:pt>
                <c:pt idx="91">
                  <c:v>232.41</c:v>
                </c:pt>
                <c:pt idx="92">
                  <c:v>232.732</c:v>
                </c:pt>
                <c:pt idx="93">
                  <c:v>233.60599999999999</c:v>
                </c:pt>
                <c:pt idx="94">
                  <c:v>234.64499999999998</c:v>
                </c:pt>
                <c:pt idx="95">
                  <c:v>234.46300000000002</c:v>
                </c:pt>
                <c:pt idx="96">
                  <c:v>233.51599999999999</c:v>
                </c:pt>
                <c:pt idx="97">
                  <c:v>232.88000000000005</c:v>
                </c:pt>
                <c:pt idx="98">
                  <c:v>231.51499999999999</c:v>
                </c:pt>
                <c:pt idx="99">
                  <c:v>231.684</c:v>
                </c:pt>
                <c:pt idx="100">
                  <c:v>232.24799999999999</c:v>
                </c:pt>
                <c:pt idx="101">
                  <c:v>231.76</c:v>
                </c:pt>
                <c:pt idx="102">
                  <c:v>231.92200000000005</c:v>
                </c:pt>
                <c:pt idx="103">
                  <c:v>232.06900000000002</c:v>
                </c:pt>
                <c:pt idx="104">
                  <c:v>232.68300000000002</c:v>
                </c:pt>
                <c:pt idx="105">
                  <c:v>233.71899999999999</c:v>
                </c:pt>
                <c:pt idx="106">
                  <c:v>233.98400000000001</c:v>
                </c:pt>
                <c:pt idx="107">
                  <c:v>233.45000000000005</c:v>
                </c:pt>
                <c:pt idx="108">
                  <c:v>233.459</c:v>
                </c:pt>
                <c:pt idx="109">
                  <c:v>234.083</c:v>
                </c:pt>
                <c:pt idx="110">
                  <c:v>234.76300000000001</c:v>
                </c:pt>
                <c:pt idx="111">
                  <c:v>235.06200000000001</c:v>
                </c:pt>
                <c:pt idx="112">
                  <c:v>235.60399999999998</c:v>
                </c:pt>
                <c:pt idx="113">
                  <c:v>235.71199999999999</c:v>
                </c:pt>
                <c:pt idx="114">
                  <c:v>235.298</c:v>
                </c:pt>
                <c:pt idx="115">
                  <c:v>235.50299999999999</c:v>
                </c:pt>
                <c:pt idx="116">
                  <c:v>235.87</c:v>
                </c:pt>
                <c:pt idx="117">
                  <c:v>235.255</c:v>
                </c:pt>
                <c:pt idx="118">
                  <c:v>234.3</c:v>
                </c:pt>
                <c:pt idx="119">
                  <c:v>234.81300000000002</c:v>
                </c:pt>
                <c:pt idx="120">
                  <c:v>235.47300000000001</c:v>
                </c:pt>
                <c:pt idx="121">
                  <c:v>235.61599999999999</c:v>
                </c:pt>
                <c:pt idx="122">
                  <c:v>235.42200000000005</c:v>
                </c:pt>
                <c:pt idx="123">
                  <c:v>235.46200000000005</c:v>
                </c:pt>
                <c:pt idx="124">
                  <c:v>235.99</c:v>
                </c:pt>
                <c:pt idx="125">
                  <c:v>236.17899999999997</c:v>
                </c:pt>
                <c:pt idx="126">
                  <c:v>236.059</c:v>
                </c:pt>
                <c:pt idx="127">
                  <c:v>236.154</c:v>
                </c:pt>
                <c:pt idx="128">
                  <c:v>236.197</c:v>
                </c:pt>
                <c:pt idx="129">
                  <c:v>236.88500000000005</c:v>
                </c:pt>
                <c:pt idx="130">
                  <c:v>235.16200000000001</c:v>
                </c:pt>
                <c:pt idx="131">
                  <c:v>235.654</c:v>
                </c:pt>
                <c:pt idx="132">
                  <c:v>235.995</c:v>
                </c:pt>
                <c:pt idx="133">
                  <c:v>235.54399999999998</c:v>
                </c:pt>
                <c:pt idx="134">
                  <c:v>235.45600000000005</c:v>
                </c:pt>
                <c:pt idx="135">
                  <c:v>235.03800000000001</c:v>
                </c:pt>
                <c:pt idx="136">
                  <c:v>235.11599999999999</c:v>
                </c:pt>
                <c:pt idx="137">
                  <c:v>235.25299999999999</c:v>
                </c:pt>
                <c:pt idx="138">
                  <c:v>235.09399999999999</c:v>
                </c:pt>
                <c:pt idx="139">
                  <c:v>234.99</c:v>
                </c:pt>
                <c:pt idx="140">
                  <c:v>234.79900000000001</c:v>
                </c:pt>
                <c:pt idx="141">
                  <c:v>234.732</c:v>
                </c:pt>
                <c:pt idx="142">
                  <c:v>234.80200000000005</c:v>
                </c:pt>
                <c:pt idx="143">
                  <c:v>234.31700000000001</c:v>
                </c:pt>
                <c:pt idx="144">
                  <c:v>233.53200000000001</c:v>
                </c:pt>
                <c:pt idx="145">
                  <c:v>232.74699999999999</c:v>
                </c:pt>
                <c:pt idx="146">
                  <c:v>231.98000000000005</c:v>
                </c:pt>
                <c:pt idx="147">
                  <c:v>231.82700000000006</c:v>
                </c:pt>
                <c:pt idx="148">
                  <c:v>231.73599999999999</c:v>
                </c:pt>
                <c:pt idx="149">
                  <c:v>232</c:v>
                </c:pt>
                <c:pt idx="150">
                  <c:v>231.62200000000001</c:v>
                </c:pt>
                <c:pt idx="151">
                  <c:v>231.27399999999994</c:v>
                </c:pt>
                <c:pt idx="152">
                  <c:v>230.518</c:v>
                </c:pt>
                <c:pt idx="153">
                  <c:v>230.92400000000001</c:v>
                </c:pt>
                <c:pt idx="154">
                  <c:v>231.54900000000001</c:v>
                </c:pt>
                <c:pt idx="155">
                  <c:v>233.77099999999999</c:v>
                </c:pt>
                <c:pt idx="156">
                  <c:v>233.62300000000002</c:v>
                </c:pt>
                <c:pt idx="157">
                  <c:v>233.28100000000001</c:v>
                </c:pt>
                <c:pt idx="158">
                  <c:v>233.13499999999999</c:v>
                </c:pt>
                <c:pt idx="159">
                  <c:v>232.71599999999998</c:v>
                </c:pt>
                <c:pt idx="160">
                  <c:v>232.31200000000001</c:v>
                </c:pt>
                <c:pt idx="161">
                  <c:v>231.82900000000001</c:v>
                </c:pt>
                <c:pt idx="162">
                  <c:v>231.648</c:v>
                </c:pt>
                <c:pt idx="163">
                  <c:v>230.411</c:v>
                </c:pt>
                <c:pt idx="164">
                  <c:v>230.64</c:v>
                </c:pt>
                <c:pt idx="165">
                  <c:v>232.52800000000005</c:v>
                </c:pt>
                <c:pt idx="166">
                  <c:v>232.00700000000001</c:v>
                </c:pt>
                <c:pt idx="167">
                  <c:v>232.26599999999999</c:v>
                </c:pt>
                <c:pt idx="168">
                  <c:v>232.67</c:v>
                </c:pt>
                <c:pt idx="169">
                  <c:v>233.45500000000001</c:v>
                </c:pt>
                <c:pt idx="170">
                  <c:v>234.75299999999999</c:v>
                </c:pt>
                <c:pt idx="171">
                  <c:v>234.542</c:v>
                </c:pt>
                <c:pt idx="172">
                  <c:v>234.11499999999998</c:v>
                </c:pt>
                <c:pt idx="173">
                  <c:v>233.56800000000001</c:v>
                </c:pt>
                <c:pt idx="174">
                  <c:v>232.93200000000004</c:v>
                </c:pt>
                <c:pt idx="175">
                  <c:v>232.03700000000001</c:v>
                </c:pt>
                <c:pt idx="176">
                  <c:v>231.67699999999999</c:v>
                </c:pt>
                <c:pt idx="177">
                  <c:v>231.27699999999999</c:v>
                </c:pt>
                <c:pt idx="178">
                  <c:v>231.32800000000006</c:v>
                </c:pt>
                <c:pt idx="179">
                  <c:v>231.429</c:v>
                </c:pt>
                <c:pt idx="180">
                  <c:v>231.54</c:v>
                </c:pt>
                <c:pt idx="181">
                  <c:v>231.63399999999999</c:v>
                </c:pt>
                <c:pt idx="182">
                  <c:v>232.04499999999999</c:v>
                </c:pt>
                <c:pt idx="183">
                  <c:v>231.67699999999999</c:v>
                </c:pt>
                <c:pt idx="184">
                  <c:v>231.648</c:v>
                </c:pt>
                <c:pt idx="185">
                  <c:v>232.08600000000001</c:v>
                </c:pt>
                <c:pt idx="186">
                  <c:v>232.59900000000002</c:v>
                </c:pt>
                <c:pt idx="187">
                  <c:v>233.15800000000004</c:v>
                </c:pt>
                <c:pt idx="188">
                  <c:v>233.64899999999997</c:v>
                </c:pt>
                <c:pt idx="189">
                  <c:v>233.40800000000004</c:v>
                </c:pt>
                <c:pt idx="190">
                  <c:v>233.678</c:v>
                </c:pt>
                <c:pt idx="191">
                  <c:v>233.43</c:v>
                </c:pt>
                <c:pt idx="192">
                  <c:v>232.92200000000005</c:v>
                </c:pt>
                <c:pt idx="193">
                  <c:v>232.35700000000006</c:v>
                </c:pt>
                <c:pt idx="194">
                  <c:v>231.24199999999999</c:v>
                </c:pt>
                <c:pt idx="195">
                  <c:v>230.965</c:v>
                </c:pt>
                <c:pt idx="196">
                  <c:v>231.459</c:v>
                </c:pt>
                <c:pt idx="197">
                  <c:v>231.99</c:v>
                </c:pt>
                <c:pt idx="198">
                  <c:v>234.57900000000001</c:v>
                </c:pt>
                <c:pt idx="199">
                  <c:v>235.59900000000002</c:v>
                </c:pt>
                <c:pt idx="200">
                  <c:v>235.31200000000001</c:v>
                </c:pt>
                <c:pt idx="201">
                  <c:v>234.738</c:v>
                </c:pt>
                <c:pt idx="202">
                  <c:v>236.03200000000001</c:v>
                </c:pt>
                <c:pt idx="203">
                  <c:v>235.58700000000005</c:v>
                </c:pt>
                <c:pt idx="204">
                  <c:v>235.47399999999999</c:v>
                </c:pt>
                <c:pt idx="205">
                  <c:v>235.77399999999994</c:v>
                </c:pt>
                <c:pt idx="206">
                  <c:v>235.315</c:v>
                </c:pt>
                <c:pt idx="207">
                  <c:v>234.738</c:v>
                </c:pt>
                <c:pt idx="208">
                  <c:v>235.1</c:v>
                </c:pt>
                <c:pt idx="209">
                  <c:v>235.684</c:v>
                </c:pt>
                <c:pt idx="210">
                  <c:v>236.001</c:v>
                </c:pt>
                <c:pt idx="211">
                  <c:v>236.20899999999997</c:v>
                </c:pt>
                <c:pt idx="212">
                  <c:v>235.64399999999998</c:v>
                </c:pt>
                <c:pt idx="213">
                  <c:v>234.84800000000001</c:v>
                </c:pt>
                <c:pt idx="214">
                  <c:v>234.94300000000001</c:v>
                </c:pt>
                <c:pt idx="215">
                  <c:v>234.00899999999999</c:v>
                </c:pt>
                <c:pt idx="216">
                  <c:v>234.86700000000005</c:v>
                </c:pt>
                <c:pt idx="217">
                  <c:v>235.846</c:v>
                </c:pt>
                <c:pt idx="218">
                  <c:v>235.06100000000001</c:v>
                </c:pt>
                <c:pt idx="219">
                  <c:v>234.59100000000001</c:v>
                </c:pt>
                <c:pt idx="220">
                  <c:v>234.85400000000001</c:v>
                </c:pt>
                <c:pt idx="221">
                  <c:v>235.17299999999997</c:v>
                </c:pt>
                <c:pt idx="222">
                  <c:v>235.334</c:v>
                </c:pt>
                <c:pt idx="223">
                  <c:v>235.56</c:v>
                </c:pt>
                <c:pt idx="224">
                  <c:v>236.03700000000001</c:v>
                </c:pt>
                <c:pt idx="225">
                  <c:v>236.03</c:v>
                </c:pt>
                <c:pt idx="226">
                  <c:v>236.64899999999997</c:v>
                </c:pt>
                <c:pt idx="227">
                  <c:v>237.108</c:v>
                </c:pt>
                <c:pt idx="228">
                  <c:v>236.36100000000005</c:v>
                </c:pt>
                <c:pt idx="229">
                  <c:v>235.69499999999999</c:v>
                </c:pt>
                <c:pt idx="230">
                  <c:v>236.06800000000001</c:v>
                </c:pt>
                <c:pt idx="231">
                  <c:v>236.23599999999999</c:v>
                </c:pt>
                <c:pt idx="232">
                  <c:v>236.37900000000002</c:v>
                </c:pt>
                <c:pt idx="233">
                  <c:v>236.67299999999997</c:v>
                </c:pt>
                <c:pt idx="234">
                  <c:v>236.62900000000002</c:v>
                </c:pt>
                <c:pt idx="235">
                  <c:v>237.05700000000004</c:v>
                </c:pt>
                <c:pt idx="236">
                  <c:v>236.626</c:v>
                </c:pt>
                <c:pt idx="237">
                  <c:v>235.708</c:v>
                </c:pt>
                <c:pt idx="238">
                  <c:v>235.761</c:v>
                </c:pt>
                <c:pt idx="239">
                  <c:v>235.35500000000005</c:v>
                </c:pt>
                <c:pt idx="240">
                  <c:v>234.85200000000006</c:v>
                </c:pt>
                <c:pt idx="241">
                  <c:v>234.66300000000001</c:v>
                </c:pt>
                <c:pt idx="242">
                  <c:v>234.35500000000005</c:v>
                </c:pt>
                <c:pt idx="243">
                  <c:v>234.43</c:v>
                </c:pt>
                <c:pt idx="244">
                  <c:v>234.90200000000004</c:v>
                </c:pt>
                <c:pt idx="245">
                  <c:v>235.29300000000001</c:v>
                </c:pt>
                <c:pt idx="246">
                  <c:v>234.70299999999997</c:v>
                </c:pt>
                <c:pt idx="247">
                  <c:v>233.33100000000005</c:v>
                </c:pt>
                <c:pt idx="248">
                  <c:v>232.62200000000001</c:v>
                </c:pt>
                <c:pt idx="249">
                  <c:v>231.22300000000001</c:v>
                </c:pt>
                <c:pt idx="250">
                  <c:v>230.78100000000001</c:v>
                </c:pt>
                <c:pt idx="251">
                  <c:v>231.50299999999999</c:v>
                </c:pt>
                <c:pt idx="252">
                  <c:v>231.44</c:v>
                </c:pt>
                <c:pt idx="253">
                  <c:v>232.994</c:v>
                </c:pt>
                <c:pt idx="254">
                  <c:v>233.53</c:v>
                </c:pt>
                <c:pt idx="255">
                  <c:v>232.702</c:v>
                </c:pt>
                <c:pt idx="256">
                  <c:v>232.125</c:v>
                </c:pt>
                <c:pt idx="257">
                  <c:v>232.083</c:v>
                </c:pt>
                <c:pt idx="258">
                  <c:v>232.34800000000001</c:v>
                </c:pt>
                <c:pt idx="259">
                  <c:v>231.911</c:v>
                </c:pt>
                <c:pt idx="260">
                  <c:v>232.423</c:v>
                </c:pt>
                <c:pt idx="261">
                  <c:v>235.108</c:v>
                </c:pt>
                <c:pt idx="262">
                  <c:v>234.947</c:v>
                </c:pt>
                <c:pt idx="263">
                  <c:v>235.07900000000001</c:v>
                </c:pt>
                <c:pt idx="264">
                  <c:v>235.42100000000005</c:v>
                </c:pt>
                <c:pt idx="265">
                  <c:v>235.09399999999999</c:v>
                </c:pt>
                <c:pt idx="266">
                  <c:v>233.566</c:v>
                </c:pt>
                <c:pt idx="267">
                  <c:v>233.48100000000005</c:v>
                </c:pt>
                <c:pt idx="268">
                  <c:v>233.08500000000001</c:v>
                </c:pt>
                <c:pt idx="269">
                  <c:v>232.739</c:v>
                </c:pt>
                <c:pt idx="270">
                  <c:v>230.732</c:v>
                </c:pt>
                <c:pt idx="271">
                  <c:v>231.221</c:v>
                </c:pt>
                <c:pt idx="272">
                  <c:v>230.667</c:v>
                </c:pt>
                <c:pt idx="273">
                  <c:v>230.61799999999999</c:v>
                </c:pt>
                <c:pt idx="274">
                  <c:v>230.80200000000005</c:v>
                </c:pt>
                <c:pt idx="275">
                  <c:v>230.75</c:v>
                </c:pt>
                <c:pt idx="276">
                  <c:v>230.80600000000001</c:v>
                </c:pt>
                <c:pt idx="277">
                  <c:v>231.00800000000001</c:v>
                </c:pt>
                <c:pt idx="278">
                  <c:v>231.48200000000006</c:v>
                </c:pt>
                <c:pt idx="279">
                  <c:v>231.108</c:v>
                </c:pt>
                <c:pt idx="280">
                  <c:v>231.227</c:v>
                </c:pt>
                <c:pt idx="281">
                  <c:v>231.43900000000002</c:v>
                </c:pt>
                <c:pt idx="282">
                  <c:v>231.798</c:v>
                </c:pt>
                <c:pt idx="283">
                  <c:v>232.053</c:v>
                </c:pt>
                <c:pt idx="284">
                  <c:v>231.92200000000005</c:v>
                </c:pt>
                <c:pt idx="285">
                  <c:v>233.40900000000002</c:v>
                </c:pt>
                <c:pt idx="286">
                  <c:v>234.36500000000001</c:v>
                </c:pt>
                <c:pt idx="287">
                  <c:v>234.02600000000001</c:v>
                </c:pt>
                <c:pt idx="288">
                  <c:v>233.435</c:v>
                </c:pt>
                <c:pt idx="289">
                  <c:v>232.68800000000005</c:v>
                </c:pt>
                <c:pt idx="290">
                  <c:v>231.315</c:v>
                </c:pt>
                <c:pt idx="291">
                  <c:v>230.76900000000001</c:v>
                </c:pt>
                <c:pt idx="292">
                  <c:v>230.70999999999998</c:v>
                </c:pt>
                <c:pt idx="293">
                  <c:v>233.02700000000004</c:v>
                </c:pt>
                <c:pt idx="294">
                  <c:v>234.34100000000001</c:v>
                </c:pt>
                <c:pt idx="295">
                  <c:v>234.476</c:v>
                </c:pt>
                <c:pt idx="296">
                  <c:v>233.21599999999998</c:v>
                </c:pt>
                <c:pt idx="297">
                  <c:v>233.178</c:v>
                </c:pt>
                <c:pt idx="298">
                  <c:v>233.45600000000005</c:v>
                </c:pt>
                <c:pt idx="299">
                  <c:v>233.505</c:v>
                </c:pt>
                <c:pt idx="300">
                  <c:v>233.87</c:v>
                </c:pt>
                <c:pt idx="301">
                  <c:v>234.25</c:v>
                </c:pt>
                <c:pt idx="302">
                  <c:v>234.483</c:v>
                </c:pt>
                <c:pt idx="303">
                  <c:v>234.59300000000002</c:v>
                </c:pt>
                <c:pt idx="304">
                  <c:v>234.64899999999997</c:v>
                </c:pt>
                <c:pt idx="305">
                  <c:v>234.95400000000001</c:v>
                </c:pt>
                <c:pt idx="306">
                  <c:v>235.167</c:v>
                </c:pt>
                <c:pt idx="307">
                  <c:v>234.54599999999999</c:v>
                </c:pt>
                <c:pt idx="308">
                  <c:v>234.95500000000001</c:v>
                </c:pt>
                <c:pt idx="309">
                  <c:v>235.761</c:v>
                </c:pt>
                <c:pt idx="310">
                  <c:v>235.51900000000001</c:v>
                </c:pt>
                <c:pt idx="311">
                  <c:v>235.27099999999999</c:v>
                </c:pt>
                <c:pt idx="312">
                  <c:v>234.88600000000005</c:v>
                </c:pt>
                <c:pt idx="313">
                  <c:v>235.88700000000006</c:v>
                </c:pt>
                <c:pt idx="314">
                  <c:v>236.01599999999999</c:v>
                </c:pt>
                <c:pt idx="315">
                  <c:v>235.58600000000001</c:v>
                </c:pt>
                <c:pt idx="316">
                  <c:v>236.00200000000001</c:v>
                </c:pt>
                <c:pt idx="317">
                  <c:v>236.24499999999998</c:v>
                </c:pt>
                <c:pt idx="318">
                  <c:v>235.959</c:v>
                </c:pt>
                <c:pt idx="319">
                  <c:v>234.172</c:v>
                </c:pt>
                <c:pt idx="320">
                  <c:v>234.89200000000005</c:v>
                </c:pt>
                <c:pt idx="321">
                  <c:v>235.42700000000005</c:v>
                </c:pt>
                <c:pt idx="322">
                  <c:v>236.28300000000002</c:v>
                </c:pt>
                <c:pt idx="323">
                  <c:v>236.38300000000001</c:v>
                </c:pt>
                <c:pt idx="324">
                  <c:v>236.90700000000001</c:v>
                </c:pt>
                <c:pt idx="325">
                  <c:v>237.06900000000002</c:v>
                </c:pt>
                <c:pt idx="326">
                  <c:v>234.762</c:v>
                </c:pt>
                <c:pt idx="327">
                  <c:v>234.45700000000005</c:v>
                </c:pt>
                <c:pt idx="328">
                  <c:v>234.36500000000001</c:v>
                </c:pt>
                <c:pt idx="329">
                  <c:v>234.75299999999999</c:v>
                </c:pt>
                <c:pt idx="330">
                  <c:v>235.041</c:v>
                </c:pt>
                <c:pt idx="331">
                  <c:v>234.499</c:v>
                </c:pt>
                <c:pt idx="332">
                  <c:v>234.64599999999999</c:v>
                </c:pt>
                <c:pt idx="333">
                  <c:v>234.82700000000006</c:v>
                </c:pt>
                <c:pt idx="334">
                  <c:v>235.02800000000005</c:v>
                </c:pt>
                <c:pt idx="335">
                  <c:v>234.791</c:v>
                </c:pt>
                <c:pt idx="336">
                  <c:v>234.51499999999999</c:v>
                </c:pt>
                <c:pt idx="337">
                  <c:v>234.22499999999999</c:v>
                </c:pt>
                <c:pt idx="338">
                  <c:v>234.18100000000001</c:v>
                </c:pt>
                <c:pt idx="339">
                  <c:v>235.071</c:v>
                </c:pt>
                <c:pt idx="340">
                  <c:v>234.88500000000005</c:v>
                </c:pt>
                <c:pt idx="341">
                  <c:v>233.691</c:v>
                </c:pt>
                <c:pt idx="342">
                  <c:v>233.42400000000001</c:v>
                </c:pt>
                <c:pt idx="343">
                  <c:v>233.20599999999999</c:v>
                </c:pt>
                <c:pt idx="344">
                  <c:v>233.01</c:v>
                </c:pt>
                <c:pt idx="345">
                  <c:v>232.94200000000001</c:v>
                </c:pt>
                <c:pt idx="346">
                  <c:v>232.286</c:v>
                </c:pt>
                <c:pt idx="347">
                  <c:v>230.863</c:v>
                </c:pt>
                <c:pt idx="348">
                  <c:v>230.61199999999999</c:v>
                </c:pt>
                <c:pt idx="349">
                  <c:v>231.25200000000001</c:v>
                </c:pt>
                <c:pt idx="350">
                  <c:v>230.46900000000002</c:v>
                </c:pt>
                <c:pt idx="351">
                  <c:v>230.75899999999999</c:v>
                </c:pt>
                <c:pt idx="352">
                  <c:v>231.96</c:v>
                </c:pt>
                <c:pt idx="353">
                  <c:v>231.363</c:v>
                </c:pt>
                <c:pt idx="354">
                  <c:v>230.78200000000001</c:v>
                </c:pt>
                <c:pt idx="355">
                  <c:v>230.49600000000001</c:v>
                </c:pt>
                <c:pt idx="356">
                  <c:v>230.48800000000006</c:v>
                </c:pt>
                <c:pt idx="357">
                  <c:v>230.42400000000001</c:v>
                </c:pt>
                <c:pt idx="358">
                  <c:v>230.51499999999999</c:v>
                </c:pt>
                <c:pt idx="359">
                  <c:v>230.40100000000001</c:v>
                </c:pt>
                <c:pt idx="360">
                  <c:v>230.77099999999999</c:v>
                </c:pt>
                <c:pt idx="361">
                  <c:v>231.16900000000001</c:v>
                </c:pt>
                <c:pt idx="362">
                  <c:v>231.88900000000001</c:v>
                </c:pt>
                <c:pt idx="363">
                  <c:v>232.33700000000005</c:v>
                </c:pt>
                <c:pt idx="364">
                  <c:v>232.44800000000001</c:v>
                </c:pt>
                <c:pt idx="365">
                  <c:v>232.32100000000005</c:v>
                </c:pt>
                <c:pt idx="366">
                  <c:v>231.57900000000001</c:v>
                </c:pt>
                <c:pt idx="367">
                  <c:v>231.292</c:v>
                </c:pt>
                <c:pt idx="368">
                  <c:v>231.42100000000005</c:v>
                </c:pt>
                <c:pt idx="369">
                  <c:v>231.46200000000005</c:v>
                </c:pt>
                <c:pt idx="370">
                  <c:v>231.19800000000001</c:v>
                </c:pt>
                <c:pt idx="371">
                  <c:v>231.09700000000001</c:v>
                </c:pt>
                <c:pt idx="372">
                  <c:v>231.05200000000005</c:v>
                </c:pt>
                <c:pt idx="373">
                  <c:v>231.10999999999999</c:v>
                </c:pt>
                <c:pt idx="374">
                  <c:v>231</c:v>
                </c:pt>
                <c:pt idx="375">
                  <c:v>231.018</c:v>
                </c:pt>
                <c:pt idx="376">
                  <c:v>230.87800000000001</c:v>
                </c:pt>
                <c:pt idx="377">
                  <c:v>230.88300000000001</c:v>
                </c:pt>
                <c:pt idx="378">
                  <c:v>230.80200000000005</c:v>
                </c:pt>
                <c:pt idx="379">
                  <c:v>230.92200000000005</c:v>
                </c:pt>
                <c:pt idx="380">
                  <c:v>230.78800000000001</c:v>
                </c:pt>
                <c:pt idx="381">
                  <c:v>231.34200000000001</c:v>
                </c:pt>
                <c:pt idx="382">
                  <c:v>231.60300000000001</c:v>
                </c:pt>
                <c:pt idx="383">
                  <c:v>231.53800000000001</c:v>
                </c:pt>
                <c:pt idx="384">
                  <c:v>231.35900000000001</c:v>
                </c:pt>
                <c:pt idx="385">
                  <c:v>231.18200000000004</c:v>
                </c:pt>
                <c:pt idx="386">
                  <c:v>230.8</c:v>
                </c:pt>
                <c:pt idx="387">
                  <c:v>232.46700000000001</c:v>
                </c:pt>
                <c:pt idx="388">
                  <c:v>231.541</c:v>
                </c:pt>
                <c:pt idx="389">
                  <c:v>232.15200000000004</c:v>
                </c:pt>
                <c:pt idx="390">
                  <c:v>232.16200000000001</c:v>
                </c:pt>
                <c:pt idx="391">
                  <c:v>232.136</c:v>
                </c:pt>
                <c:pt idx="392">
                  <c:v>232.27299999999997</c:v>
                </c:pt>
                <c:pt idx="393">
                  <c:v>232.642</c:v>
                </c:pt>
                <c:pt idx="394">
                  <c:v>233.053</c:v>
                </c:pt>
                <c:pt idx="395">
                  <c:v>233.18200000000004</c:v>
                </c:pt>
                <c:pt idx="396">
                  <c:v>232.768</c:v>
                </c:pt>
                <c:pt idx="397">
                  <c:v>232.767</c:v>
                </c:pt>
                <c:pt idx="398">
                  <c:v>233.23999999999998</c:v>
                </c:pt>
                <c:pt idx="399">
                  <c:v>233.39600000000004</c:v>
                </c:pt>
                <c:pt idx="400">
                  <c:v>233.80700000000004</c:v>
                </c:pt>
                <c:pt idx="401">
                  <c:v>234.52</c:v>
                </c:pt>
                <c:pt idx="402">
                  <c:v>235.29900000000001</c:v>
                </c:pt>
                <c:pt idx="403">
                  <c:v>235.61499999999998</c:v>
                </c:pt>
                <c:pt idx="404">
                  <c:v>235.21399999999994</c:v>
                </c:pt>
                <c:pt idx="405">
                  <c:v>235.809</c:v>
                </c:pt>
                <c:pt idx="406">
                  <c:v>235.47300000000001</c:v>
                </c:pt>
                <c:pt idx="407">
                  <c:v>234.95500000000001</c:v>
                </c:pt>
                <c:pt idx="408">
                  <c:v>234.77499999999998</c:v>
                </c:pt>
                <c:pt idx="409">
                  <c:v>234.75299999999999</c:v>
                </c:pt>
                <c:pt idx="410">
                  <c:v>234.78</c:v>
                </c:pt>
                <c:pt idx="411">
                  <c:v>235.26</c:v>
                </c:pt>
                <c:pt idx="412">
                  <c:v>235.32700000000006</c:v>
                </c:pt>
                <c:pt idx="413">
                  <c:v>235.69300000000001</c:v>
                </c:pt>
                <c:pt idx="414">
                  <c:v>235.92700000000005</c:v>
                </c:pt>
                <c:pt idx="415">
                  <c:v>236.56100000000001</c:v>
                </c:pt>
                <c:pt idx="416">
                  <c:v>235.43300000000002</c:v>
                </c:pt>
                <c:pt idx="417">
                  <c:v>235.17299999999997</c:v>
                </c:pt>
                <c:pt idx="418">
                  <c:v>235.56300000000002</c:v>
                </c:pt>
                <c:pt idx="419">
                  <c:v>235.95600000000005</c:v>
                </c:pt>
                <c:pt idx="420">
                  <c:v>236.227</c:v>
                </c:pt>
                <c:pt idx="421">
                  <c:v>236.45500000000001</c:v>
                </c:pt>
                <c:pt idx="422">
                  <c:v>236.64599999999999</c:v>
                </c:pt>
                <c:pt idx="423">
                  <c:v>236.739</c:v>
                </c:pt>
                <c:pt idx="424">
                  <c:v>235.95200000000006</c:v>
                </c:pt>
                <c:pt idx="425">
                  <c:v>235.13</c:v>
                </c:pt>
                <c:pt idx="426">
                  <c:v>235.029</c:v>
                </c:pt>
                <c:pt idx="427">
                  <c:v>234.76300000000001</c:v>
                </c:pt>
                <c:pt idx="428">
                  <c:v>234.25</c:v>
                </c:pt>
                <c:pt idx="429">
                  <c:v>234.00399999999999</c:v>
                </c:pt>
                <c:pt idx="430">
                  <c:v>233.64699999999999</c:v>
                </c:pt>
                <c:pt idx="431">
                  <c:v>233.08500000000001</c:v>
                </c:pt>
                <c:pt idx="432">
                  <c:v>232.43</c:v>
                </c:pt>
                <c:pt idx="433">
                  <c:v>232.172</c:v>
                </c:pt>
                <c:pt idx="434">
                  <c:v>231.554</c:v>
                </c:pt>
                <c:pt idx="435">
                  <c:v>231.35900000000001</c:v>
                </c:pt>
                <c:pt idx="436">
                  <c:v>231.27799999999999</c:v>
                </c:pt>
                <c:pt idx="437">
                  <c:v>230.99300000000002</c:v>
                </c:pt>
                <c:pt idx="438">
                  <c:v>231.63900000000001</c:v>
                </c:pt>
                <c:pt idx="439">
                  <c:v>234.00800000000001</c:v>
                </c:pt>
                <c:pt idx="440">
                  <c:v>233.35200000000006</c:v>
                </c:pt>
                <c:pt idx="441">
                  <c:v>231.999</c:v>
                </c:pt>
                <c:pt idx="442">
                  <c:v>232.03900000000002</c:v>
                </c:pt>
                <c:pt idx="443">
                  <c:v>232.81399999999999</c:v>
                </c:pt>
                <c:pt idx="444">
                  <c:v>231.42100000000005</c:v>
                </c:pt>
                <c:pt idx="445">
                  <c:v>230.947</c:v>
                </c:pt>
                <c:pt idx="446">
                  <c:v>231.23599999999999</c:v>
                </c:pt>
                <c:pt idx="447">
                  <c:v>231.41900000000001</c:v>
                </c:pt>
                <c:pt idx="448">
                  <c:v>232.35800000000006</c:v>
                </c:pt>
                <c:pt idx="449">
                  <c:v>233.43600000000001</c:v>
                </c:pt>
                <c:pt idx="450">
                  <c:v>233.94200000000001</c:v>
                </c:pt>
                <c:pt idx="451">
                  <c:v>233.09200000000001</c:v>
                </c:pt>
                <c:pt idx="452">
                  <c:v>232.60999999999999</c:v>
                </c:pt>
                <c:pt idx="453">
                  <c:v>232.44399999999999</c:v>
                </c:pt>
                <c:pt idx="454">
                  <c:v>231.738</c:v>
                </c:pt>
                <c:pt idx="455">
                  <c:v>232.77199999999999</c:v>
                </c:pt>
                <c:pt idx="456">
                  <c:v>235.429</c:v>
                </c:pt>
                <c:pt idx="457">
                  <c:v>235.50800000000001</c:v>
                </c:pt>
                <c:pt idx="458">
                  <c:v>235.16</c:v>
                </c:pt>
                <c:pt idx="459">
                  <c:v>234.43200000000004</c:v>
                </c:pt>
                <c:pt idx="460">
                  <c:v>233.46300000000002</c:v>
                </c:pt>
                <c:pt idx="461">
                  <c:v>231.59100000000001</c:v>
                </c:pt>
                <c:pt idx="462">
                  <c:v>233.32400000000001</c:v>
                </c:pt>
                <c:pt idx="463">
                  <c:v>233.999</c:v>
                </c:pt>
                <c:pt idx="464">
                  <c:v>233.797</c:v>
                </c:pt>
                <c:pt idx="465">
                  <c:v>233.79599999999999</c:v>
                </c:pt>
                <c:pt idx="466">
                  <c:v>233.55700000000004</c:v>
                </c:pt>
                <c:pt idx="467">
                  <c:v>233.024</c:v>
                </c:pt>
                <c:pt idx="468">
                  <c:v>233.59200000000001</c:v>
                </c:pt>
                <c:pt idx="469">
                  <c:v>233.90300000000002</c:v>
                </c:pt>
                <c:pt idx="470">
                  <c:v>234.42700000000005</c:v>
                </c:pt>
                <c:pt idx="471">
                  <c:v>233.81</c:v>
                </c:pt>
                <c:pt idx="472">
                  <c:v>233.995</c:v>
                </c:pt>
                <c:pt idx="473">
                  <c:v>234.304</c:v>
                </c:pt>
                <c:pt idx="474">
                  <c:v>234.57</c:v>
                </c:pt>
                <c:pt idx="475">
                  <c:v>235.654</c:v>
                </c:pt>
                <c:pt idx="476">
                  <c:v>234.37300000000002</c:v>
                </c:pt>
                <c:pt idx="477">
                  <c:v>235.06700000000001</c:v>
                </c:pt>
                <c:pt idx="478">
                  <c:v>233.423</c:v>
                </c:pt>
                <c:pt idx="479">
                  <c:v>233.66499999999999</c:v>
                </c:pt>
                <c:pt idx="480">
                  <c:v>233.291</c:v>
                </c:pt>
                <c:pt idx="481">
                  <c:v>233.13399999999999</c:v>
                </c:pt>
                <c:pt idx="482">
                  <c:v>232.92200000000005</c:v>
                </c:pt>
                <c:pt idx="483">
                  <c:v>231.43700000000001</c:v>
                </c:pt>
                <c:pt idx="484">
                  <c:v>230.37800000000001</c:v>
                </c:pt>
                <c:pt idx="485">
                  <c:v>230.26399999999998</c:v>
                </c:pt>
                <c:pt idx="486">
                  <c:v>231.798</c:v>
                </c:pt>
                <c:pt idx="487">
                  <c:v>232.94300000000001</c:v>
                </c:pt>
                <c:pt idx="488">
                  <c:v>233.32600000000005</c:v>
                </c:pt>
                <c:pt idx="489">
                  <c:v>233.85800000000006</c:v>
                </c:pt>
                <c:pt idx="490">
                  <c:v>233.35600000000005</c:v>
                </c:pt>
                <c:pt idx="491">
                  <c:v>232.95700000000005</c:v>
                </c:pt>
                <c:pt idx="492">
                  <c:v>233.14</c:v>
                </c:pt>
                <c:pt idx="493">
                  <c:v>233.25899999999999</c:v>
                </c:pt>
                <c:pt idx="494">
                  <c:v>233.87</c:v>
                </c:pt>
                <c:pt idx="495">
                  <c:v>233.983</c:v>
                </c:pt>
                <c:pt idx="496">
                  <c:v>234.35700000000006</c:v>
                </c:pt>
                <c:pt idx="497">
                  <c:v>234.80100000000004</c:v>
                </c:pt>
                <c:pt idx="498">
                  <c:v>235.17299999999997</c:v>
                </c:pt>
                <c:pt idx="499">
                  <c:v>235.268</c:v>
                </c:pt>
                <c:pt idx="500">
                  <c:v>235.84800000000001</c:v>
                </c:pt>
                <c:pt idx="501">
                  <c:v>234.89100000000005</c:v>
                </c:pt>
                <c:pt idx="502">
                  <c:v>234.64399999999998</c:v>
                </c:pt>
                <c:pt idx="503">
                  <c:v>235.58500000000001</c:v>
                </c:pt>
                <c:pt idx="504">
                  <c:v>235.91300000000001</c:v>
                </c:pt>
                <c:pt idx="505">
                  <c:v>235.197</c:v>
                </c:pt>
                <c:pt idx="506">
                  <c:v>235.43</c:v>
                </c:pt>
                <c:pt idx="507">
                  <c:v>234.15900000000002</c:v>
                </c:pt>
                <c:pt idx="508">
                  <c:v>233.761</c:v>
                </c:pt>
                <c:pt idx="509">
                  <c:v>233.93700000000001</c:v>
                </c:pt>
                <c:pt idx="510">
                  <c:v>233.32000000000005</c:v>
                </c:pt>
                <c:pt idx="511">
                  <c:v>232.98600000000005</c:v>
                </c:pt>
                <c:pt idx="512">
                  <c:v>233.03800000000001</c:v>
                </c:pt>
                <c:pt idx="513">
                  <c:v>233.58</c:v>
                </c:pt>
                <c:pt idx="514">
                  <c:v>234.23399999999998</c:v>
                </c:pt>
                <c:pt idx="515">
                  <c:v>234.55500000000001</c:v>
                </c:pt>
                <c:pt idx="516">
                  <c:v>234.86600000000001</c:v>
                </c:pt>
                <c:pt idx="517">
                  <c:v>235.24099999999999</c:v>
                </c:pt>
                <c:pt idx="518">
                  <c:v>235.65800000000004</c:v>
                </c:pt>
                <c:pt idx="519">
                  <c:v>235.84300000000002</c:v>
                </c:pt>
                <c:pt idx="520">
                  <c:v>235.94499999999999</c:v>
                </c:pt>
                <c:pt idx="521">
                  <c:v>235.655</c:v>
                </c:pt>
                <c:pt idx="522">
                  <c:v>236.02200000000005</c:v>
                </c:pt>
                <c:pt idx="523">
                  <c:v>236.101</c:v>
                </c:pt>
                <c:pt idx="524">
                  <c:v>236.24899999999997</c:v>
                </c:pt>
                <c:pt idx="525">
                  <c:v>236.40100000000001</c:v>
                </c:pt>
                <c:pt idx="526">
                  <c:v>236.46</c:v>
                </c:pt>
                <c:pt idx="527">
                  <c:v>236.42700000000005</c:v>
                </c:pt>
                <c:pt idx="528">
                  <c:v>236.066</c:v>
                </c:pt>
                <c:pt idx="529">
                  <c:v>236.012</c:v>
                </c:pt>
                <c:pt idx="530">
                  <c:v>235.803</c:v>
                </c:pt>
                <c:pt idx="531">
                  <c:v>236.05200000000005</c:v>
                </c:pt>
                <c:pt idx="532">
                  <c:v>235.929</c:v>
                </c:pt>
                <c:pt idx="533">
                  <c:v>234.26300000000001</c:v>
                </c:pt>
                <c:pt idx="534">
                  <c:v>233.99300000000002</c:v>
                </c:pt>
                <c:pt idx="535">
                  <c:v>233.89600000000004</c:v>
                </c:pt>
                <c:pt idx="536">
                  <c:v>233.22</c:v>
                </c:pt>
                <c:pt idx="537">
                  <c:v>232.48600000000005</c:v>
                </c:pt>
                <c:pt idx="538">
                  <c:v>230.98600000000005</c:v>
                </c:pt>
                <c:pt idx="539">
                  <c:v>230.84800000000001</c:v>
                </c:pt>
                <c:pt idx="540">
                  <c:v>232.42000000000004</c:v>
                </c:pt>
                <c:pt idx="541">
                  <c:v>232.529</c:v>
                </c:pt>
                <c:pt idx="542">
                  <c:v>232.03900000000002</c:v>
                </c:pt>
                <c:pt idx="543">
                  <c:v>231.78900000000002</c:v>
                </c:pt>
                <c:pt idx="544">
                  <c:v>231.13900000000001</c:v>
                </c:pt>
                <c:pt idx="545">
                  <c:v>231.297</c:v>
                </c:pt>
                <c:pt idx="546">
                  <c:v>233.11599999999999</c:v>
                </c:pt>
                <c:pt idx="547">
                  <c:v>233.19900000000001</c:v>
                </c:pt>
                <c:pt idx="548">
                  <c:v>233.38200000000006</c:v>
                </c:pt>
                <c:pt idx="549">
                  <c:v>233.65</c:v>
                </c:pt>
                <c:pt idx="550">
                  <c:v>234.35200000000006</c:v>
                </c:pt>
                <c:pt idx="551">
                  <c:v>234.50700000000001</c:v>
                </c:pt>
                <c:pt idx="552">
                  <c:v>234.94499999999999</c:v>
                </c:pt>
                <c:pt idx="553">
                  <c:v>235.64699999999999</c:v>
                </c:pt>
                <c:pt idx="554">
                  <c:v>233.66399999999999</c:v>
                </c:pt>
                <c:pt idx="555">
                  <c:v>232.76</c:v>
                </c:pt>
                <c:pt idx="556">
                  <c:v>232.23099999999999</c:v>
                </c:pt>
                <c:pt idx="557">
                  <c:v>231.19900000000001</c:v>
                </c:pt>
                <c:pt idx="558">
                  <c:v>230.56700000000001</c:v>
                </c:pt>
                <c:pt idx="559">
                  <c:v>232.166</c:v>
                </c:pt>
                <c:pt idx="560">
                  <c:v>232.06399999999999</c:v>
                </c:pt>
                <c:pt idx="561">
                  <c:v>232.91800000000001</c:v>
                </c:pt>
                <c:pt idx="562">
                  <c:v>232.69900000000001</c:v>
                </c:pt>
                <c:pt idx="563">
                  <c:v>232.45400000000001</c:v>
                </c:pt>
                <c:pt idx="564">
                  <c:v>232.404</c:v>
                </c:pt>
                <c:pt idx="565">
                  <c:v>232.59900000000002</c:v>
                </c:pt>
                <c:pt idx="566">
                  <c:v>233.19499999999999</c:v>
                </c:pt>
                <c:pt idx="567">
                  <c:v>232.66499999999999</c:v>
                </c:pt>
                <c:pt idx="568">
                  <c:v>232.76399999999998</c:v>
                </c:pt>
                <c:pt idx="569">
                  <c:v>232.934</c:v>
                </c:pt>
                <c:pt idx="570">
                  <c:v>233.14599999999999</c:v>
                </c:pt>
                <c:pt idx="571">
                  <c:v>233.32900000000001</c:v>
                </c:pt>
                <c:pt idx="572">
                  <c:v>233.44200000000001</c:v>
                </c:pt>
                <c:pt idx="573">
                  <c:v>234.791</c:v>
                </c:pt>
                <c:pt idx="574">
                  <c:v>234.92700000000005</c:v>
                </c:pt>
                <c:pt idx="575">
                  <c:v>233.54399999999998</c:v>
                </c:pt>
                <c:pt idx="576">
                  <c:v>231.995</c:v>
                </c:pt>
                <c:pt idx="577">
                  <c:v>231.33</c:v>
                </c:pt>
                <c:pt idx="578">
                  <c:v>230.60999999999999</c:v>
                </c:pt>
                <c:pt idx="579">
                  <c:v>231.46</c:v>
                </c:pt>
                <c:pt idx="580">
                  <c:v>233.923</c:v>
                </c:pt>
                <c:pt idx="581">
                  <c:v>236.03100000000001</c:v>
                </c:pt>
                <c:pt idx="582">
                  <c:v>234.34</c:v>
                </c:pt>
                <c:pt idx="583">
                  <c:v>235.32800000000006</c:v>
                </c:pt>
                <c:pt idx="584">
                  <c:v>235.64499999999998</c:v>
                </c:pt>
                <c:pt idx="585">
                  <c:v>233.90600000000001</c:v>
                </c:pt>
                <c:pt idx="586">
                  <c:v>233.3</c:v>
                </c:pt>
                <c:pt idx="587">
                  <c:v>232.98700000000005</c:v>
                </c:pt>
                <c:pt idx="588">
                  <c:v>233.30500000000001</c:v>
                </c:pt>
                <c:pt idx="589">
                  <c:v>233.42700000000005</c:v>
                </c:pt>
                <c:pt idx="590">
                  <c:v>233.38000000000005</c:v>
                </c:pt>
                <c:pt idx="591">
                  <c:v>233.411</c:v>
                </c:pt>
                <c:pt idx="592">
                  <c:v>233.999</c:v>
                </c:pt>
                <c:pt idx="593">
                  <c:v>234.58700000000005</c:v>
                </c:pt>
                <c:pt idx="594">
                  <c:v>235.41499999999999</c:v>
                </c:pt>
                <c:pt idx="595">
                  <c:v>235.35700000000006</c:v>
                </c:pt>
                <c:pt idx="596">
                  <c:v>235.435</c:v>
                </c:pt>
                <c:pt idx="597">
                  <c:v>235.70099999999999</c:v>
                </c:pt>
                <c:pt idx="598">
                  <c:v>233.77399999999994</c:v>
                </c:pt>
                <c:pt idx="599">
                  <c:v>234.40200000000004</c:v>
                </c:pt>
                <c:pt idx="600">
                  <c:v>235.124</c:v>
                </c:pt>
                <c:pt idx="601">
                  <c:v>235.959</c:v>
                </c:pt>
                <c:pt idx="602">
                  <c:v>235.28399999999999</c:v>
                </c:pt>
                <c:pt idx="603">
                  <c:v>236.12900000000002</c:v>
                </c:pt>
                <c:pt idx="604">
                  <c:v>235.45400000000001</c:v>
                </c:pt>
                <c:pt idx="605">
                  <c:v>235.46100000000001</c:v>
                </c:pt>
                <c:pt idx="606">
                  <c:v>235.012</c:v>
                </c:pt>
                <c:pt idx="607">
                  <c:v>234.79599999999999</c:v>
                </c:pt>
                <c:pt idx="608">
                  <c:v>235.095</c:v>
                </c:pt>
                <c:pt idx="609">
                  <c:v>235.73999999999998</c:v>
                </c:pt>
                <c:pt idx="610">
                  <c:v>236.303</c:v>
                </c:pt>
                <c:pt idx="611">
                  <c:v>236.66800000000001</c:v>
                </c:pt>
                <c:pt idx="612">
                  <c:v>236.92400000000001</c:v>
                </c:pt>
                <c:pt idx="613">
                  <c:v>235.77099999999999</c:v>
                </c:pt>
                <c:pt idx="614">
                  <c:v>234.078</c:v>
                </c:pt>
                <c:pt idx="615">
                  <c:v>233.95600000000005</c:v>
                </c:pt>
                <c:pt idx="616">
                  <c:v>233.80700000000004</c:v>
                </c:pt>
                <c:pt idx="617">
                  <c:v>233.72200000000001</c:v>
                </c:pt>
                <c:pt idx="618">
                  <c:v>233.83100000000005</c:v>
                </c:pt>
                <c:pt idx="619">
                  <c:v>234.06800000000001</c:v>
                </c:pt>
                <c:pt idx="620">
                  <c:v>233.85200000000006</c:v>
                </c:pt>
                <c:pt idx="621">
                  <c:v>233.816</c:v>
                </c:pt>
                <c:pt idx="622">
                  <c:v>233.5</c:v>
                </c:pt>
                <c:pt idx="623">
                  <c:v>233.285</c:v>
                </c:pt>
                <c:pt idx="624">
                  <c:v>232.995</c:v>
                </c:pt>
                <c:pt idx="625">
                  <c:v>232.39500000000001</c:v>
                </c:pt>
                <c:pt idx="626">
                  <c:v>231.70599999999999</c:v>
                </c:pt>
                <c:pt idx="627">
                  <c:v>231.57300000000001</c:v>
                </c:pt>
                <c:pt idx="628">
                  <c:v>231.75399999999999</c:v>
                </c:pt>
                <c:pt idx="629">
                  <c:v>232.05800000000005</c:v>
                </c:pt>
                <c:pt idx="630">
                  <c:v>231.51900000000001</c:v>
                </c:pt>
                <c:pt idx="631">
                  <c:v>231.00800000000001</c:v>
                </c:pt>
                <c:pt idx="632">
                  <c:v>230.19300000000001</c:v>
                </c:pt>
                <c:pt idx="633">
                  <c:v>232.86</c:v>
                </c:pt>
                <c:pt idx="634">
                  <c:v>231.66</c:v>
                </c:pt>
                <c:pt idx="635">
                  <c:v>231.26499999999999</c:v>
                </c:pt>
                <c:pt idx="636">
                  <c:v>233.55200000000005</c:v>
                </c:pt>
                <c:pt idx="637">
                  <c:v>232.874</c:v>
                </c:pt>
                <c:pt idx="638">
                  <c:v>233.43900000000002</c:v>
                </c:pt>
                <c:pt idx="639">
                  <c:v>233.096</c:v>
                </c:pt>
                <c:pt idx="640">
                  <c:v>233.191</c:v>
                </c:pt>
                <c:pt idx="641">
                  <c:v>232.72399999999999</c:v>
                </c:pt>
                <c:pt idx="642">
                  <c:v>232.83500000000001</c:v>
                </c:pt>
                <c:pt idx="643">
                  <c:v>232.136</c:v>
                </c:pt>
                <c:pt idx="644">
                  <c:v>231.929</c:v>
                </c:pt>
                <c:pt idx="645">
                  <c:v>231.47200000000001</c:v>
                </c:pt>
                <c:pt idx="646">
                  <c:v>231.23599999999999</c:v>
                </c:pt>
                <c:pt idx="647">
                  <c:v>231.346</c:v>
                </c:pt>
                <c:pt idx="648">
                  <c:v>231.44399999999999</c:v>
                </c:pt>
                <c:pt idx="649">
                  <c:v>232.20299999999997</c:v>
                </c:pt>
                <c:pt idx="650">
                  <c:v>233.22499999999999</c:v>
                </c:pt>
                <c:pt idx="651">
                  <c:v>231.46900000000002</c:v>
                </c:pt>
                <c:pt idx="652">
                  <c:v>230.697</c:v>
                </c:pt>
                <c:pt idx="653">
                  <c:v>229.559</c:v>
                </c:pt>
                <c:pt idx="654">
                  <c:v>229.46900000000002</c:v>
                </c:pt>
                <c:pt idx="655">
                  <c:v>231.155</c:v>
                </c:pt>
                <c:pt idx="656">
                  <c:v>230.82400000000001</c:v>
                </c:pt>
                <c:pt idx="657">
                  <c:v>230.52700000000004</c:v>
                </c:pt>
                <c:pt idx="658">
                  <c:v>230.46200000000005</c:v>
                </c:pt>
                <c:pt idx="659">
                  <c:v>230.38800000000006</c:v>
                </c:pt>
                <c:pt idx="660">
                  <c:v>230.42400000000001</c:v>
                </c:pt>
                <c:pt idx="661">
                  <c:v>230.24799999999999</c:v>
                </c:pt>
                <c:pt idx="662">
                  <c:v>230.38600000000005</c:v>
                </c:pt>
                <c:pt idx="663">
                  <c:v>229.84800000000001</c:v>
                </c:pt>
                <c:pt idx="664">
                  <c:v>230.01</c:v>
                </c:pt>
                <c:pt idx="665">
                  <c:v>230.52600000000001</c:v>
                </c:pt>
                <c:pt idx="666">
                  <c:v>230.08500000000001</c:v>
                </c:pt>
                <c:pt idx="667">
                  <c:v>229.80600000000001</c:v>
                </c:pt>
                <c:pt idx="668">
                  <c:v>230.28200000000001</c:v>
                </c:pt>
                <c:pt idx="669">
                  <c:v>229.35100000000006</c:v>
                </c:pt>
                <c:pt idx="670">
                  <c:v>231.16800000000001</c:v>
                </c:pt>
                <c:pt idx="671">
                  <c:v>232.797</c:v>
                </c:pt>
                <c:pt idx="672">
                  <c:v>232.608</c:v>
                </c:pt>
                <c:pt idx="673">
                  <c:v>232.14399999999998</c:v>
                </c:pt>
                <c:pt idx="674">
                  <c:v>230.88200000000006</c:v>
                </c:pt>
                <c:pt idx="675">
                  <c:v>230.62800000000001</c:v>
                </c:pt>
                <c:pt idx="676">
                  <c:v>230.43600000000001</c:v>
                </c:pt>
                <c:pt idx="677">
                  <c:v>231.98600000000005</c:v>
                </c:pt>
                <c:pt idx="678">
                  <c:v>232.238</c:v>
                </c:pt>
                <c:pt idx="679">
                  <c:v>232.602</c:v>
                </c:pt>
                <c:pt idx="680">
                  <c:v>233.63399999999999</c:v>
                </c:pt>
                <c:pt idx="681">
                  <c:v>234.29900000000001</c:v>
                </c:pt>
                <c:pt idx="682">
                  <c:v>234.76599999999999</c:v>
                </c:pt>
                <c:pt idx="683">
                  <c:v>234.578</c:v>
                </c:pt>
                <c:pt idx="684">
                  <c:v>234.85900000000001</c:v>
                </c:pt>
                <c:pt idx="685">
                  <c:v>235.00800000000001</c:v>
                </c:pt>
                <c:pt idx="686">
                  <c:v>235.68800000000005</c:v>
                </c:pt>
                <c:pt idx="687">
                  <c:v>236.09100000000001</c:v>
                </c:pt>
                <c:pt idx="688">
                  <c:v>236.38100000000006</c:v>
                </c:pt>
                <c:pt idx="689">
                  <c:v>234.84300000000002</c:v>
                </c:pt>
                <c:pt idx="690">
                  <c:v>234.99600000000001</c:v>
                </c:pt>
                <c:pt idx="691">
                  <c:v>235.15700000000001</c:v>
                </c:pt>
                <c:pt idx="692">
                  <c:v>235.64599999999999</c:v>
                </c:pt>
                <c:pt idx="693">
                  <c:v>235.33</c:v>
                </c:pt>
                <c:pt idx="694">
                  <c:v>234.06</c:v>
                </c:pt>
                <c:pt idx="695">
                  <c:v>234.95200000000006</c:v>
                </c:pt>
                <c:pt idx="696">
                  <c:v>235.96600000000001</c:v>
                </c:pt>
                <c:pt idx="697">
                  <c:v>235.303</c:v>
                </c:pt>
                <c:pt idx="698">
                  <c:v>235.28700000000001</c:v>
                </c:pt>
                <c:pt idx="699">
                  <c:v>235.60900000000001</c:v>
                </c:pt>
                <c:pt idx="700">
                  <c:v>236.04499999999999</c:v>
                </c:pt>
                <c:pt idx="701">
                  <c:v>236.346</c:v>
                </c:pt>
                <c:pt idx="702">
                  <c:v>236.17299999999997</c:v>
                </c:pt>
                <c:pt idx="703">
                  <c:v>236.39200000000005</c:v>
                </c:pt>
                <c:pt idx="704">
                  <c:v>236.786</c:v>
                </c:pt>
                <c:pt idx="705">
                  <c:v>236.12100000000001</c:v>
                </c:pt>
                <c:pt idx="706">
                  <c:v>235.32000000000005</c:v>
                </c:pt>
                <c:pt idx="707">
                  <c:v>235.26900000000001</c:v>
                </c:pt>
                <c:pt idx="708">
                  <c:v>235.376</c:v>
                </c:pt>
                <c:pt idx="709">
                  <c:v>235.83</c:v>
                </c:pt>
                <c:pt idx="710">
                  <c:v>236.36500000000001</c:v>
                </c:pt>
                <c:pt idx="711">
                  <c:v>236.256</c:v>
                </c:pt>
                <c:pt idx="712">
                  <c:v>234.66</c:v>
                </c:pt>
                <c:pt idx="713">
                  <c:v>235.12200000000001</c:v>
                </c:pt>
                <c:pt idx="714">
                  <c:v>235.36800000000005</c:v>
                </c:pt>
                <c:pt idx="715">
                  <c:v>235.47499999999999</c:v>
                </c:pt>
                <c:pt idx="716">
                  <c:v>235.512</c:v>
                </c:pt>
                <c:pt idx="717">
                  <c:v>235.32900000000001</c:v>
                </c:pt>
                <c:pt idx="718">
                  <c:v>235.185</c:v>
                </c:pt>
                <c:pt idx="719">
                  <c:v>235.131</c:v>
                </c:pt>
                <c:pt idx="720">
                  <c:v>234.423</c:v>
                </c:pt>
                <c:pt idx="721">
                  <c:v>234.03300000000002</c:v>
                </c:pt>
                <c:pt idx="722">
                  <c:v>233.899</c:v>
                </c:pt>
                <c:pt idx="723">
                  <c:v>234.24299999999999</c:v>
                </c:pt>
                <c:pt idx="724">
                  <c:v>234.18</c:v>
                </c:pt>
                <c:pt idx="725">
                  <c:v>234.5</c:v>
                </c:pt>
                <c:pt idx="726">
                  <c:v>233.97499999999999</c:v>
                </c:pt>
                <c:pt idx="727">
                  <c:v>233.32200000000006</c:v>
                </c:pt>
                <c:pt idx="728">
                  <c:v>232.733</c:v>
                </c:pt>
                <c:pt idx="729">
                  <c:v>231.43200000000004</c:v>
                </c:pt>
                <c:pt idx="730">
                  <c:v>230.88300000000001</c:v>
                </c:pt>
                <c:pt idx="731">
                  <c:v>230.52700000000004</c:v>
                </c:pt>
                <c:pt idx="732">
                  <c:v>231.625</c:v>
                </c:pt>
                <c:pt idx="733">
                  <c:v>233.42400000000001</c:v>
                </c:pt>
                <c:pt idx="734">
                  <c:v>233.32100000000005</c:v>
                </c:pt>
                <c:pt idx="735">
                  <c:v>232.74599999999998</c:v>
                </c:pt>
                <c:pt idx="736">
                  <c:v>232.30200000000005</c:v>
                </c:pt>
                <c:pt idx="737">
                  <c:v>231.791</c:v>
                </c:pt>
                <c:pt idx="738">
                  <c:v>232.17399999999998</c:v>
                </c:pt>
                <c:pt idx="739">
                  <c:v>231.511</c:v>
                </c:pt>
                <c:pt idx="740">
                  <c:v>230.684</c:v>
                </c:pt>
                <c:pt idx="741">
                  <c:v>230.32300000000001</c:v>
                </c:pt>
                <c:pt idx="742">
                  <c:v>230.684</c:v>
                </c:pt>
                <c:pt idx="743">
                  <c:v>230.96300000000002</c:v>
                </c:pt>
                <c:pt idx="744">
                  <c:v>231.45100000000005</c:v>
                </c:pt>
                <c:pt idx="745">
                  <c:v>232.53399999999999</c:v>
                </c:pt>
                <c:pt idx="746">
                  <c:v>233.524</c:v>
                </c:pt>
                <c:pt idx="747">
                  <c:v>232.798</c:v>
                </c:pt>
                <c:pt idx="748">
                  <c:v>232.37900000000002</c:v>
                </c:pt>
                <c:pt idx="749">
                  <c:v>231.23999999999998</c:v>
                </c:pt>
                <c:pt idx="750">
                  <c:v>231.23499999999999</c:v>
                </c:pt>
                <c:pt idx="751">
                  <c:v>232.10499999999999</c:v>
                </c:pt>
                <c:pt idx="752">
                  <c:v>233.78300000000002</c:v>
                </c:pt>
                <c:pt idx="753">
                  <c:v>233.54300000000001</c:v>
                </c:pt>
                <c:pt idx="754">
                  <c:v>233.74299999999999</c:v>
                </c:pt>
                <c:pt idx="755">
                  <c:v>233.88400000000001</c:v>
                </c:pt>
                <c:pt idx="756">
                  <c:v>233.96600000000001</c:v>
                </c:pt>
                <c:pt idx="757">
                  <c:v>234.066</c:v>
                </c:pt>
                <c:pt idx="758">
                  <c:v>234.97800000000001</c:v>
                </c:pt>
                <c:pt idx="759">
                  <c:v>234.82900000000001</c:v>
                </c:pt>
                <c:pt idx="760">
                  <c:v>234.98700000000005</c:v>
                </c:pt>
              </c:numCache>
            </c:numRef>
          </c:val>
        </c:ser>
        <c:marker val="1"/>
        <c:axId val="72526464"/>
        <c:axId val="72552832"/>
      </c:lineChart>
      <c:catAx>
        <c:axId val="72526464"/>
        <c:scaling>
          <c:orientation val="minMax"/>
        </c:scaling>
        <c:axPos val="b"/>
        <c:majorGridlines/>
        <c:numFmt formatCode="General" sourceLinked="1"/>
        <c:maj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lang="th-TH" sz="900"/>
            </a:pPr>
            <a:endParaRPr lang="en-US"/>
          </a:p>
        </c:txPr>
        <c:crossAx val="72552832"/>
        <c:crosses val="autoZero"/>
        <c:lblAlgn val="ctr"/>
        <c:lblOffset val="120"/>
        <c:tickLblSkip val="25"/>
        <c:tickMarkSkip val="50"/>
      </c:catAx>
      <c:valAx>
        <c:axId val="72552832"/>
        <c:scaling>
          <c:orientation val="minMax"/>
          <c:max val="239"/>
          <c:min val="227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#,##0_ ;\-#,##0\ " sourceLinked="0"/>
        <c:majorTickMark val="none"/>
        <c:tickLblPos val="nextTo"/>
        <c:spPr>
          <a:ln w="25400">
            <a:noFill/>
          </a:ln>
        </c:spPr>
        <c:txPr>
          <a:bodyPr rot="0" vert="horz"/>
          <a:lstStyle/>
          <a:p>
            <a:pPr>
              <a:defRPr lang="th-TH"/>
            </a:pPr>
            <a:endParaRPr lang="en-US"/>
          </a:p>
        </c:txPr>
        <c:crossAx val="72526464"/>
        <c:crosses val="autoZero"/>
        <c:crossBetween val="between"/>
        <c:majorUnit val="1"/>
        <c:minorUnit val="0.2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1.1901645782476811E-2"/>
          <c:y val="0.94047823645129758"/>
          <c:w val="0.95087841185130861"/>
          <c:h val="4.4905828880780006E-2"/>
        </c:manualLayout>
      </c:layout>
      <c:spPr>
        <a:noFill/>
        <a:ln w="25400">
          <a:noFill/>
        </a:ln>
      </c:spPr>
      <c:txPr>
        <a:bodyPr/>
        <a:lstStyle/>
        <a:p>
          <a:pPr>
            <a:defRPr lang="th-TH" sz="1200"/>
          </a:pPr>
          <a:endParaRPr lang="en-US"/>
        </a:p>
      </c:txPr>
    </c:legend>
    <c:plotVisOnly val="1"/>
    <c:dispBlanksAs val="gap"/>
  </c:chart>
  <c:spPr>
    <a:solidFill>
      <a:srgbClr val="FFFFFF"/>
    </a:solidFill>
    <a:ln w="12700">
      <a:solidFill>
        <a:srgbClr val="000000"/>
      </a:solidFill>
      <a:prstDash val="solid"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TH SarabunPSK" pitchFamily="34" charset="-34"/>
          <a:ea typeface="Cordia New"/>
          <a:cs typeface="TH SarabunPSK" pitchFamily="34" charset="-34"/>
        </a:defRPr>
      </a:pPr>
      <a:endParaRPr lang="en-US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autoTitleDeleted val="1"/>
    <c:plotArea>
      <c:layout>
        <c:manualLayout>
          <c:layoutTarget val="inner"/>
          <c:xMode val="edge"/>
          <c:yMode val="edge"/>
          <c:x val="6.8513456131992889E-2"/>
          <c:y val="8.9209822457537905E-2"/>
          <c:w val="0.91554598924036679"/>
          <c:h val="0.64558424332291531"/>
        </c:manualLayout>
      </c:layout>
      <c:lineChart>
        <c:grouping val="standard"/>
        <c:ser>
          <c:idx val="0"/>
          <c:order val="0"/>
          <c:tx>
            <c:strRef>
              <c:f>'กราฟ MDB TR.800 kVA.'!$G$1</c:f>
              <c:strCache>
                <c:ptCount val="1"/>
                <c:pt idx="0">
                  <c:v>Amp - R</c:v>
                </c:pt>
              </c:strCache>
            </c:strRef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strRef>
              <c:f>'กราฟ MDB TR.800 kVA.'!$F$2:$F$762</c:f>
              <c:strCache>
                <c:ptCount val="761"/>
                <c:pt idx="0">
                  <c:v>21/03/2018 17:45:00</c:v>
                </c:pt>
                <c:pt idx="1">
                  <c:v>21/03/2018 18:00:00</c:v>
                </c:pt>
                <c:pt idx="2">
                  <c:v>21/03/2018 18:15:00</c:v>
                </c:pt>
                <c:pt idx="3">
                  <c:v>21/03/2018 18:30:00</c:v>
                </c:pt>
                <c:pt idx="4">
                  <c:v>21/03/2018 18:45:00</c:v>
                </c:pt>
                <c:pt idx="5">
                  <c:v>21/03/2018 19:00:00</c:v>
                </c:pt>
                <c:pt idx="6">
                  <c:v>21/03/2018 19:15:00</c:v>
                </c:pt>
                <c:pt idx="7">
                  <c:v>21/03/2018 19:30:00</c:v>
                </c:pt>
                <c:pt idx="8">
                  <c:v>21/03/2018 19:45:00</c:v>
                </c:pt>
                <c:pt idx="9">
                  <c:v>21/03/2018 20:00:00</c:v>
                </c:pt>
                <c:pt idx="10">
                  <c:v>21/03/2018 20:15:00</c:v>
                </c:pt>
                <c:pt idx="11">
                  <c:v>21/03/2018 20:30:00</c:v>
                </c:pt>
                <c:pt idx="12">
                  <c:v>21/03/2018 20:45:00</c:v>
                </c:pt>
                <c:pt idx="13">
                  <c:v>21/03/2018 21:00:00</c:v>
                </c:pt>
                <c:pt idx="14">
                  <c:v>21/03/2018 21:15:00</c:v>
                </c:pt>
                <c:pt idx="15">
                  <c:v>21/03/2018 21:30:00</c:v>
                </c:pt>
                <c:pt idx="16">
                  <c:v>21/03/2018 21:45:00</c:v>
                </c:pt>
                <c:pt idx="17">
                  <c:v>21/03/2018 22:00:00</c:v>
                </c:pt>
                <c:pt idx="18">
                  <c:v>21/03/2018 22:15:00</c:v>
                </c:pt>
                <c:pt idx="19">
                  <c:v>21/03/2018 22:30:00</c:v>
                </c:pt>
                <c:pt idx="20">
                  <c:v>21/03/2018 22:45:00</c:v>
                </c:pt>
                <c:pt idx="21">
                  <c:v>21/03/2018 23:00:00</c:v>
                </c:pt>
                <c:pt idx="22">
                  <c:v>21/03/2018 23:15:00</c:v>
                </c:pt>
                <c:pt idx="23">
                  <c:v>21/03/2018 23:30:00</c:v>
                </c:pt>
                <c:pt idx="24">
                  <c:v>21/03/2018 23:45:00</c:v>
                </c:pt>
                <c:pt idx="25">
                  <c:v>22/03/2018 00:00:00</c:v>
                </c:pt>
                <c:pt idx="26">
                  <c:v>22/03/2018 00:15:00</c:v>
                </c:pt>
                <c:pt idx="27">
                  <c:v>22/03/2018 00:30:00</c:v>
                </c:pt>
                <c:pt idx="28">
                  <c:v>22/03/2018 00:45:00</c:v>
                </c:pt>
                <c:pt idx="29">
                  <c:v>22/03/2018 01:00:00</c:v>
                </c:pt>
                <c:pt idx="30">
                  <c:v>22/03/2018 01:15:00</c:v>
                </c:pt>
                <c:pt idx="31">
                  <c:v>22/03/2018 01:30:00</c:v>
                </c:pt>
                <c:pt idx="32">
                  <c:v>22/03/2018 01:45:00</c:v>
                </c:pt>
                <c:pt idx="33">
                  <c:v>22/03/2018 02:00:00</c:v>
                </c:pt>
                <c:pt idx="34">
                  <c:v>22/03/2018 02:15:00</c:v>
                </c:pt>
                <c:pt idx="35">
                  <c:v>22/03/2018 02:30:00</c:v>
                </c:pt>
                <c:pt idx="36">
                  <c:v>22/03/2018 02:45:00</c:v>
                </c:pt>
                <c:pt idx="37">
                  <c:v>22/03/2018 03:00:00</c:v>
                </c:pt>
                <c:pt idx="38">
                  <c:v>22/03/2018 03:15:00</c:v>
                </c:pt>
                <c:pt idx="39">
                  <c:v>22/03/2018 03:30:00</c:v>
                </c:pt>
                <c:pt idx="40">
                  <c:v>22/03/2018 03:45:00</c:v>
                </c:pt>
                <c:pt idx="41">
                  <c:v>22/03/2018 04:00:00</c:v>
                </c:pt>
                <c:pt idx="42">
                  <c:v>22/03/2018 04:15:00</c:v>
                </c:pt>
                <c:pt idx="43">
                  <c:v>22/03/2018 04:30:00</c:v>
                </c:pt>
                <c:pt idx="44">
                  <c:v>22/03/2018 04:45:00</c:v>
                </c:pt>
                <c:pt idx="45">
                  <c:v>22/03/2018 05:00:00</c:v>
                </c:pt>
                <c:pt idx="46">
                  <c:v>22/03/2018 05:15:00</c:v>
                </c:pt>
                <c:pt idx="47">
                  <c:v>22/03/2018 05:30:00</c:v>
                </c:pt>
                <c:pt idx="48">
                  <c:v>22/03/2018 05:45:00</c:v>
                </c:pt>
                <c:pt idx="49">
                  <c:v>22/03/2018 06:00:00</c:v>
                </c:pt>
                <c:pt idx="50">
                  <c:v>22/03/2018 06:15:00</c:v>
                </c:pt>
                <c:pt idx="51">
                  <c:v>22/03/2018 06:30:00</c:v>
                </c:pt>
                <c:pt idx="52">
                  <c:v>22/03/2018 06:45:00</c:v>
                </c:pt>
                <c:pt idx="53">
                  <c:v>22/03/2018 07:00:00</c:v>
                </c:pt>
                <c:pt idx="54">
                  <c:v>22/03/2018 07:15:00</c:v>
                </c:pt>
                <c:pt idx="55">
                  <c:v>22/03/2018 07:30:00</c:v>
                </c:pt>
                <c:pt idx="56">
                  <c:v>22/03/2018 07:45:00</c:v>
                </c:pt>
                <c:pt idx="57">
                  <c:v>22/03/2018 08:00:00</c:v>
                </c:pt>
                <c:pt idx="58">
                  <c:v>22/03/2018 08:15:00</c:v>
                </c:pt>
                <c:pt idx="59">
                  <c:v>22/03/2018 08:30:00</c:v>
                </c:pt>
                <c:pt idx="60">
                  <c:v>22/03/2018 08:45:00</c:v>
                </c:pt>
                <c:pt idx="61">
                  <c:v>22/03/2018 09:00:00</c:v>
                </c:pt>
                <c:pt idx="62">
                  <c:v>22/03/2018 09:15:00</c:v>
                </c:pt>
                <c:pt idx="63">
                  <c:v>22/03/2018 09:30:00</c:v>
                </c:pt>
                <c:pt idx="64">
                  <c:v>22/03/2018 09:45:00</c:v>
                </c:pt>
                <c:pt idx="65">
                  <c:v>22/03/2018 10:00:00</c:v>
                </c:pt>
                <c:pt idx="66">
                  <c:v>22/03/2018 10:15:00</c:v>
                </c:pt>
                <c:pt idx="67">
                  <c:v>22/03/2018 10:30:00</c:v>
                </c:pt>
                <c:pt idx="68">
                  <c:v>22/03/2018 10:45:00</c:v>
                </c:pt>
                <c:pt idx="69">
                  <c:v>22/03/2018 11:00:00</c:v>
                </c:pt>
                <c:pt idx="70">
                  <c:v>22/03/2018 11:15:00</c:v>
                </c:pt>
                <c:pt idx="71">
                  <c:v>22/03/2018 11:30:00</c:v>
                </c:pt>
                <c:pt idx="72">
                  <c:v>22/03/2018 11:45:00</c:v>
                </c:pt>
                <c:pt idx="73">
                  <c:v>22/03/2018 12:00:00</c:v>
                </c:pt>
                <c:pt idx="74">
                  <c:v>22/03/2018 12:15:00</c:v>
                </c:pt>
                <c:pt idx="75">
                  <c:v>22/03/2018 12:30:00</c:v>
                </c:pt>
                <c:pt idx="76">
                  <c:v>22/03/2018 12:45:00</c:v>
                </c:pt>
                <c:pt idx="77">
                  <c:v>22/03/2018 13:00:00</c:v>
                </c:pt>
                <c:pt idx="78">
                  <c:v>22/03/2018 13:15:00</c:v>
                </c:pt>
                <c:pt idx="79">
                  <c:v>22/03/2018 13:30:00</c:v>
                </c:pt>
                <c:pt idx="80">
                  <c:v>22/03/2018 13:45:00</c:v>
                </c:pt>
                <c:pt idx="81">
                  <c:v>22/03/2018 14:00:00</c:v>
                </c:pt>
                <c:pt idx="82">
                  <c:v>22/03/2018 14:15:00</c:v>
                </c:pt>
                <c:pt idx="83">
                  <c:v>22/03/2018 14:30:00</c:v>
                </c:pt>
                <c:pt idx="84">
                  <c:v>22/03/2018 14:45:00</c:v>
                </c:pt>
                <c:pt idx="85">
                  <c:v>22/03/2018 15:00:00</c:v>
                </c:pt>
                <c:pt idx="86">
                  <c:v>22/03/2018 15:15:00</c:v>
                </c:pt>
                <c:pt idx="87">
                  <c:v>22/03/2018 15:30:00</c:v>
                </c:pt>
                <c:pt idx="88">
                  <c:v>22/03/2018 15:45:00</c:v>
                </c:pt>
                <c:pt idx="89">
                  <c:v>22/03/2018 16:00:00</c:v>
                </c:pt>
                <c:pt idx="90">
                  <c:v>22/03/2018 16:15:00</c:v>
                </c:pt>
                <c:pt idx="91">
                  <c:v>22/03/2018 16:30:00</c:v>
                </c:pt>
                <c:pt idx="92">
                  <c:v>22/03/2018 16:45:00</c:v>
                </c:pt>
                <c:pt idx="93">
                  <c:v>22/03/2018 17:00:00</c:v>
                </c:pt>
                <c:pt idx="94">
                  <c:v>22/03/2018 17:15:00</c:v>
                </c:pt>
                <c:pt idx="95">
                  <c:v>22/03/2018 17:30:00</c:v>
                </c:pt>
                <c:pt idx="96">
                  <c:v>22/03/2018 17:45:00</c:v>
                </c:pt>
                <c:pt idx="97">
                  <c:v>22/03/2018 18:00:00</c:v>
                </c:pt>
                <c:pt idx="98">
                  <c:v>22/03/2018 18:15:00</c:v>
                </c:pt>
                <c:pt idx="99">
                  <c:v>22/03/2018 18:30:00</c:v>
                </c:pt>
                <c:pt idx="100">
                  <c:v>22/03/2018 18:45:00</c:v>
                </c:pt>
                <c:pt idx="101">
                  <c:v>22/03/2018 19:00:00</c:v>
                </c:pt>
                <c:pt idx="102">
                  <c:v>22/03/2018 19:15:00</c:v>
                </c:pt>
                <c:pt idx="103">
                  <c:v>22/03/2018 19:30:00</c:v>
                </c:pt>
                <c:pt idx="104">
                  <c:v>22/03/2018 19:45:00</c:v>
                </c:pt>
                <c:pt idx="105">
                  <c:v>22/03/2018 20:00:00</c:v>
                </c:pt>
                <c:pt idx="106">
                  <c:v>22/03/2018 20:15:00</c:v>
                </c:pt>
                <c:pt idx="107">
                  <c:v>22/03/2018 20:30:00</c:v>
                </c:pt>
                <c:pt idx="108">
                  <c:v>22/03/2018 20:45:00</c:v>
                </c:pt>
                <c:pt idx="109">
                  <c:v>22/03/2018 21:00:00</c:v>
                </c:pt>
                <c:pt idx="110">
                  <c:v>22/03/2018 21:15:00</c:v>
                </c:pt>
                <c:pt idx="111">
                  <c:v>22/03/2018 21:30:00</c:v>
                </c:pt>
                <c:pt idx="112">
                  <c:v>22/03/2018 21:45:00</c:v>
                </c:pt>
                <c:pt idx="113">
                  <c:v>22/03/2018 22:00:00</c:v>
                </c:pt>
                <c:pt idx="114">
                  <c:v>22/03/2018 22:15:00</c:v>
                </c:pt>
                <c:pt idx="115">
                  <c:v>22/03/2018 22:30:00</c:v>
                </c:pt>
                <c:pt idx="116">
                  <c:v>22/03/2018 22:45:00</c:v>
                </c:pt>
                <c:pt idx="117">
                  <c:v>22/03/2018 23:00:00</c:v>
                </c:pt>
                <c:pt idx="118">
                  <c:v>22/03/2018 23:15:00</c:v>
                </c:pt>
                <c:pt idx="119">
                  <c:v>22/03/2018 23:30:00</c:v>
                </c:pt>
                <c:pt idx="120">
                  <c:v>22/03/2018 23:45:00</c:v>
                </c:pt>
                <c:pt idx="121">
                  <c:v>23/03/2018 00:00:00</c:v>
                </c:pt>
                <c:pt idx="122">
                  <c:v>23/03/2018 00:15:00</c:v>
                </c:pt>
                <c:pt idx="123">
                  <c:v>23/03/2018 00:30:00</c:v>
                </c:pt>
                <c:pt idx="124">
                  <c:v>23/03/2018 00:45:00</c:v>
                </c:pt>
                <c:pt idx="125">
                  <c:v>23/03/2018 01:00:00</c:v>
                </c:pt>
                <c:pt idx="126">
                  <c:v>23/03/2018 01:15:00</c:v>
                </c:pt>
                <c:pt idx="127">
                  <c:v>23/03/2018 01:30:00</c:v>
                </c:pt>
                <c:pt idx="128">
                  <c:v>23/03/2018 01:45:00</c:v>
                </c:pt>
                <c:pt idx="129">
                  <c:v>23/03/2018 02:00:00</c:v>
                </c:pt>
                <c:pt idx="130">
                  <c:v>23/03/2018 02:15:00</c:v>
                </c:pt>
                <c:pt idx="131">
                  <c:v>23/03/2018 02:30:00</c:v>
                </c:pt>
                <c:pt idx="132">
                  <c:v>23/03/2018 02:45:00</c:v>
                </c:pt>
                <c:pt idx="133">
                  <c:v>23/03/2018 03:00:00</c:v>
                </c:pt>
                <c:pt idx="134">
                  <c:v>23/03/2018 03:15:00</c:v>
                </c:pt>
                <c:pt idx="135">
                  <c:v>23/03/2018 03:30:00</c:v>
                </c:pt>
                <c:pt idx="136">
                  <c:v>23/03/2018 03:45:00</c:v>
                </c:pt>
                <c:pt idx="137">
                  <c:v>23/03/2018 04:00:00</c:v>
                </c:pt>
                <c:pt idx="138">
                  <c:v>23/03/2018 04:15:00</c:v>
                </c:pt>
                <c:pt idx="139">
                  <c:v>23/03/2018 04:30:00</c:v>
                </c:pt>
                <c:pt idx="140">
                  <c:v>23/03/2018 04:45:00</c:v>
                </c:pt>
                <c:pt idx="141">
                  <c:v>23/03/2018 05:00:00</c:v>
                </c:pt>
                <c:pt idx="142">
                  <c:v>23/03/2018 05:15:00</c:v>
                </c:pt>
                <c:pt idx="143">
                  <c:v>23/03/2018 05:30:00</c:v>
                </c:pt>
                <c:pt idx="144">
                  <c:v>23/03/2018 05:45:00</c:v>
                </c:pt>
                <c:pt idx="145">
                  <c:v>23/03/2018 06:00:00</c:v>
                </c:pt>
                <c:pt idx="146">
                  <c:v>23/03/2018 06:15:00</c:v>
                </c:pt>
                <c:pt idx="147">
                  <c:v>23/03/2018 06:30:00</c:v>
                </c:pt>
                <c:pt idx="148">
                  <c:v>23/03/2018 06:45:00</c:v>
                </c:pt>
                <c:pt idx="149">
                  <c:v>23/03/2018 07:00:00</c:v>
                </c:pt>
                <c:pt idx="150">
                  <c:v>23/03/2018 07:15:00</c:v>
                </c:pt>
                <c:pt idx="151">
                  <c:v>23/03/2018 07:30:00</c:v>
                </c:pt>
                <c:pt idx="152">
                  <c:v>23/03/2018 07:45:00</c:v>
                </c:pt>
                <c:pt idx="153">
                  <c:v>23/03/2018 08:00:00</c:v>
                </c:pt>
                <c:pt idx="154">
                  <c:v>23/03/2018 08:15:00</c:v>
                </c:pt>
                <c:pt idx="155">
                  <c:v>23/03/2018 08:30:00</c:v>
                </c:pt>
                <c:pt idx="156">
                  <c:v>23/03/2018 08:45:00</c:v>
                </c:pt>
                <c:pt idx="157">
                  <c:v>23/03/2018 09:00:00</c:v>
                </c:pt>
                <c:pt idx="158">
                  <c:v>23/03/2018 09:15:00</c:v>
                </c:pt>
                <c:pt idx="159">
                  <c:v>23/03/2018 09:30:00</c:v>
                </c:pt>
                <c:pt idx="160">
                  <c:v>23/03/2018 09:45:00</c:v>
                </c:pt>
                <c:pt idx="161">
                  <c:v>23/03/2018 10:00:00</c:v>
                </c:pt>
                <c:pt idx="162">
                  <c:v>23/03/2018 10:15:00</c:v>
                </c:pt>
                <c:pt idx="163">
                  <c:v>23/03/2018 10:30:00</c:v>
                </c:pt>
                <c:pt idx="164">
                  <c:v>23/03/2018 10:45:00</c:v>
                </c:pt>
                <c:pt idx="165">
                  <c:v>23/03/2018 11:00:00</c:v>
                </c:pt>
                <c:pt idx="166">
                  <c:v>23/03/2018 11:15:00</c:v>
                </c:pt>
                <c:pt idx="167">
                  <c:v>23/03/2018 11:30:00</c:v>
                </c:pt>
                <c:pt idx="168">
                  <c:v>23/03/2018 11:45:00</c:v>
                </c:pt>
                <c:pt idx="169">
                  <c:v>23/03/2018 12:00:00</c:v>
                </c:pt>
                <c:pt idx="170">
                  <c:v>23/03/2018 12:15:00</c:v>
                </c:pt>
                <c:pt idx="171">
                  <c:v>23/03/2018 12:30:00</c:v>
                </c:pt>
                <c:pt idx="172">
                  <c:v>23/03/2018 12:45:00</c:v>
                </c:pt>
                <c:pt idx="173">
                  <c:v>23/03/2018 13:00:00</c:v>
                </c:pt>
                <c:pt idx="174">
                  <c:v>23/03/2018 13:15:00</c:v>
                </c:pt>
                <c:pt idx="175">
                  <c:v>23/03/2018 13:30:00</c:v>
                </c:pt>
                <c:pt idx="176">
                  <c:v>23/03/2018 13:45:00</c:v>
                </c:pt>
                <c:pt idx="177">
                  <c:v>23/03/2018 14:00:00</c:v>
                </c:pt>
                <c:pt idx="178">
                  <c:v>23/03/2018 14:15:00</c:v>
                </c:pt>
                <c:pt idx="179">
                  <c:v>23/03/2018 14:30:00</c:v>
                </c:pt>
                <c:pt idx="180">
                  <c:v>23/03/2018 14:45:00</c:v>
                </c:pt>
                <c:pt idx="181">
                  <c:v>23/03/2018 15:00:00</c:v>
                </c:pt>
                <c:pt idx="182">
                  <c:v>23/03/2018 15:15:00</c:v>
                </c:pt>
                <c:pt idx="183">
                  <c:v>23/03/2018 15:30:00</c:v>
                </c:pt>
                <c:pt idx="184">
                  <c:v>23/03/2018 15:45:00</c:v>
                </c:pt>
                <c:pt idx="185">
                  <c:v>23/03/2018 16:00:00</c:v>
                </c:pt>
                <c:pt idx="186">
                  <c:v>23/03/2018 16:15:00</c:v>
                </c:pt>
                <c:pt idx="187">
                  <c:v>23/03/2018 16:30:00</c:v>
                </c:pt>
                <c:pt idx="188">
                  <c:v>23/03/2018 16:45:00</c:v>
                </c:pt>
                <c:pt idx="189">
                  <c:v>23/03/2018 17:00:00</c:v>
                </c:pt>
                <c:pt idx="190">
                  <c:v>23/03/2018 17:15:00</c:v>
                </c:pt>
                <c:pt idx="191">
                  <c:v>23/03/2018 17:30:00</c:v>
                </c:pt>
                <c:pt idx="192">
                  <c:v>23/03/2018 17:45:00</c:v>
                </c:pt>
                <c:pt idx="193">
                  <c:v>23/03/2018 18:00:00</c:v>
                </c:pt>
                <c:pt idx="194">
                  <c:v>23/03/2018 18:15:00</c:v>
                </c:pt>
                <c:pt idx="195">
                  <c:v>23/03/2018 18:30:00</c:v>
                </c:pt>
                <c:pt idx="196">
                  <c:v>23/03/2018 18:45:00</c:v>
                </c:pt>
                <c:pt idx="197">
                  <c:v>23/03/2018 19:00:00</c:v>
                </c:pt>
                <c:pt idx="198">
                  <c:v>23/03/2018 19:15:00</c:v>
                </c:pt>
                <c:pt idx="199">
                  <c:v>23/03/2018 19:30:00</c:v>
                </c:pt>
                <c:pt idx="200">
                  <c:v>23/03/2018 19:45:00</c:v>
                </c:pt>
                <c:pt idx="201">
                  <c:v>23/03/2018 20:00:00</c:v>
                </c:pt>
                <c:pt idx="202">
                  <c:v>23/03/2018 20:15:00</c:v>
                </c:pt>
                <c:pt idx="203">
                  <c:v>23/03/2018 20:30:00</c:v>
                </c:pt>
                <c:pt idx="204">
                  <c:v>23/03/2018 20:45:00</c:v>
                </c:pt>
                <c:pt idx="205">
                  <c:v>23/03/2018 21:00:00</c:v>
                </c:pt>
                <c:pt idx="206">
                  <c:v>23/03/2018 21:15:00</c:v>
                </c:pt>
                <c:pt idx="207">
                  <c:v>23/03/2018 21:30:00</c:v>
                </c:pt>
                <c:pt idx="208">
                  <c:v>23/03/2018 21:45:00</c:v>
                </c:pt>
                <c:pt idx="209">
                  <c:v>23/03/2018 22:00:00</c:v>
                </c:pt>
                <c:pt idx="210">
                  <c:v>23/03/2018 22:15:00</c:v>
                </c:pt>
                <c:pt idx="211">
                  <c:v>23/03/2018 22:30:00</c:v>
                </c:pt>
                <c:pt idx="212">
                  <c:v>23/03/2018 22:45:00</c:v>
                </c:pt>
                <c:pt idx="213">
                  <c:v>23/03/2018 23:00:00</c:v>
                </c:pt>
                <c:pt idx="214">
                  <c:v>23/03/2018 23:15:00</c:v>
                </c:pt>
                <c:pt idx="215">
                  <c:v>23/03/2018 23:30:00</c:v>
                </c:pt>
                <c:pt idx="216">
                  <c:v>23/03/2018 23:45:00</c:v>
                </c:pt>
                <c:pt idx="217">
                  <c:v>24/03/2018 00:00:00</c:v>
                </c:pt>
                <c:pt idx="218">
                  <c:v>24/03/2018 00:15:00</c:v>
                </c:pt>
                <c:pt idx="219">
                  <c:v>24/03/2018 00:30:00</c:v>
                </c:pt>
                <c:pt idx="220">
                  <c:v>24/03/2018 00:45:00</c:v>
                </c:pt>
                <c:pt idx="221">
                  <c:v>24/03/2018 01:00:00</c:v>
                </c:pt>
                <c:pt idx="222">
                  <c:v>24/03/2018 01:15:00</c:v>
                </c:pt>
                <c:pt idx="223">
                  <c:v>24/03/2018 01:30:00</c:v>
                </c:pt>
                <c:pt idx="224">
                  <c:v>24/03/2018 01:45:00</c:v>
                </c:pt>
                <c:pt idx="225">
                  <c:v>24/03/2018 02:00:00</c:v>
                </c:pt>
                <c:pt idx="226">
                  <c:v>24/03/2018 02:15:00</c:v>
                </c:pt>
                <c:pt idx="227">
                  <c:v>24/03/2018 02:30:00</c:v>
                </c:pt>
                <c:pt idx="228">
                  <c:v>24/03/2018 02:45:00</c:v>
                </c:pt>
                <c:pt idx="229">
                  <c:v>24/03/2018 03:00:00</c:v>
                </c:pt>
                <c:pt idx="230">
                  <c:v>24/03/2018 03:15:00</c:v>
                </c:pt>
                <c:pt idx="231">
                  <c:v>24/03/2018 03:30:00</c:v>
                </c:pt>
                <c:pt idx="232">
                  <c:v>24/03/2018 03:45:00</c:v>
                </c:pt>
                <c:pt idx="233">
                  <c:v>24/03/2018 04:00:00</c:v>
                </c:pt>
                <c:pt idx="234">
                  <c:v>24/03/2018 04:15:00</c:v>
                </c:pt>
                <c:pt idx="235">
                  <c:v>24/03/2018 04:30:00</c:v>
                </c:pt>
                <c:pt idx="236">
                  <c:v>24/03/2018 04:45:00</c:v>
                </c:pt>
                <c:pt idx="237">
                  <c:v>24/03/2018 05:00:00</c:v>
                </c:pt>
                <c:pt idx="238">
                  <c:v>24/03/2018 05:15:00</c:v>
                </c:pt>
                <c:pt idx="239">
                  <c:v>24/03/2018 05:30:00</c:v>
                </c:pt>
                <c:pt idx="240">
                  <c:v>24/03/2018 05:45:00</c:v>
                </c:pt>
                <c:pt idx="241">
                  <c:v>24/03/2018 06:00:00</c:v>
                </c:pt>
                <c:pt idx="242">
                  <c:v>24/03/2018 06:15:00</c:v>
                </c:pt>
                <c:pt idx="243">
                  <c:v>24/03/2018 06:30:00</c:v>
                </c:pt>
                <c:pt idx="244">
                  <c:v>24/03/2018 06:45:00</c:v>
                </c:pt>
                <c:pt idx="245">
                  <c:v>24/03/2018 07:00:00</c:v>
                </c:pt>
                <c:pt idx="246">
                  <c:v>24/03/2018 07:15:00</c:v>
                </c:pt>
                <c:pt idx="247">
                  <c:v>24/03/2018 07:30:00</c:v>
                </c:pt>
                <c:pt idx="248">
                  <c:v>24/03/2018 07:45:00</c:v>
                </c:pt>
                <c:pt idx="249">
                  <c:v>24/03/2018 08:00:00</c:v>
                </c:pt>
                <c:pt idx="250">
                  <c:v>24/03/2018 08:15:00</c:v>
                </c:pt>
                <c:pt idx="251">
                  <c:v>24/03/2018 08:30:00</c:v>
                </c:pt>
                <c:pt idx="252">
                  <c:v>24/03/2018 08:45:00</c:v>
                </c:pt>
                <c:pt idx="253">
                  <c:v>24/03/2018 09:00:00</c:v>
                </c:pt>
                <c:pt idx="254">
                  <c:v>24/03/2018 09:15:00</c:v>
                </c:pt>
                <c:pt idx="255">
                  <c:v>24/03/2018 09:30:00</c:v>
                </c:pt>
                <c:pt idx="256">
                  <c:v>24/03/2018 09:45:00</c:v>
                </c:pt>
                <c:pt idx="257">
                  <c:v>24/03/2018 10:00:00</c:v>
                </c:pt>
                <c:pt idx="258">
                  <c:v>24/03/2018 10:15:00</c:v>
                </c:pt>
                <c:pt idx="259">
                  <c:v>24/03/2018 10:30:00</c:v>
                </c:pt>
                <c:pt idx="260">
                  <c:v>24/03/2018 10:45:00</c:v>
                </c:pt>
                <c:pt idx="261">
                  <c:v>24/03/2018 11:00:00</c:v>
                </c:pt>
                <c:pt idx="262">
                  <c:v>24/03/2018 11:15:00</c:v>
                </c:pt>
                <c:pt idx="263">
                  <c:v>24/03/2018 11:30:00</c:v>
                </c:pt>
                <c:pt idx="264">
                  <c:v>24/03/2018 11:45:00</c:v>
                </c:pt>
                <c:pt idx="265">
                  <c:v>24/03/2018 12:00:00</c:v>
                </c:pt>
                <c:pt idx="266">
                  <c:v>24/03/2018 12:15:00</c:v>
                </c:pt>
                <c:pt idx="267">
                  <c:v>24/03/2018 12:30:00</c:v>
                </c:pt>
                <c:pt idx="268">
                  <c:v>24/03/2018 12:45:00</c:v>
                </c:pt>
                <c:pt idx="269">
                  <c:v>24/03/2018 13:00:00</c:v>
                </c:pt>
                <c:pt idx="270">
                  <c:v>24/03/2018 13:15:00</c:v>
                </c:pt>
                <c:pt idx="271">
                  <c:v>24/03/2018 13:30:00</c:v>
                </c:pt>
                <c:pt idx="272">
                  <c:v>24/03/2018 13:45:00</c:v>
                </c:pt>
                <c:pt idx="273">
                  <c:v>24/03/2018 14:00:00</c:v>
                </c:pt>
                <c:pt idx="274">
                  <c:v>24/03/2018 14:15:00</c:v>
                </c:pt>
                <c:pt idx="275">
                  <c:v>24/03/2018 14:30:00</c:v>
                </c:pt>
                <c:pt idx="276">
                  <c:v>24/03/2018 14:45:00</c:v>
                </c:pt>
                <c:pt idx="277">
                  <c:v>24/03/2018 15:00:00</c:v>
                </c:pt>
                <c:pt idx="278">
                  <c:v>24/03/2018 15:15:00</c:v>
                </c:pt>
                <c:pt idx="279">
                  <c:v>24/03/2018 15:30:00</c:v>
                </c:pt>
                <c:pt idx="280">
                  <c:v>24/03/2018 15:45:00</c:v>
                </c:pt>
                <c:pt idx="281">
                  <c:v>24/03/2018 16:00:00</c:v>
                </c:pt>
                <c:pt idx="282">
                  <c:v>24/03/2018 16:15:00</c:v>
                </c:pt>
                <c:pt idx="283">
                  <c:v>24/03/2018 16:30:00</c:v>
                </c:pt>
                <c:pt idx="284">
                  <c:v>24/03/2018 16:45:00</c:v>
                </c:pt>
                <c:pt idx="285">
                  <c:v>24/03/2018 17:00:00</c:v>
                </c:pt>
                <c:pt idx="286">
                  <c:v>24/03/2018 17:15:00</c:v>
                </c:pt>
                <c:pt idx="287">
                  <c:v>24/03/2018 17:30:00</c:v>
                </c:pt>
                <c:pt idx="288">
                  <c:v>24/03/2018 17:45:00</c:v>
                </c:pt>
                <c:pt idx="289">
                  <c:v>24/03/2018 18:00:00</c:v>
                </c:pt>
                <c:pt idx="290">
                  <c:v>24/03/2018 18:15:00</c:v>
                </c:pt>
                <c:pt idx="291">
                  <c:v>24/03/2018 18:30:00</c:v>
                </c:pt>
                <c:pt idx="292">
                  <c:v>24/03/2018 18:45:00</c:v>
                </c:pt>
                <c:pt idx="293">
                  <c:v>24/03/2018 19:00:00</c:v>
                </c:pt>
                <c:pt idx="294">
                  <c:v>24/03/2018 19:15:00</c:v>
                </c:pt>
                <c:pt idx="295">
                  <c:v>24/03/2018 19:30:00</c:v>
                </c:pt>
                <c:pt idx="296">
                  <c:v>24/03/2018 19:45:00</c:v>
                </c:pt>
                <c:pt idx="297">
                  <c:v>24/03/2018 20:00:00</c:v>
                </c:pt>
                <c:pt idx="298">
                  <c:v>24/03/2018 20:15:00</c:v>
                </c:pt>
                <c:pt idx="299">
                  <c:v>24/03/2018 20:30:00</c:v>
                </c:pt>
                <c:pt idx="300">
                  <c:v>24/03/2018 20:45:00</c:v>
                </c:pt>
                <c:pt idx="301">
                  <c:v>24/03/2018 21:00:00</c:v>
                </c:pt>
                <c:pt idx="302">
                  <c:v>24/03/2018 21:15:00</c:v>
                </c:pt>
                <c:pt idx="303">
                  <c:v>24/03/2018 21:30:00</c:v>
                </c:pt>
                <c:pt idx="304">
                  <c:v>24/03/2018 21:45:00</c:v>
                </c:pt>
                <c:pt idx="305">
                  <c:v>24/03/2018 22:00:00</c:v>
                </c:pt>
                <c:pt idx="306">
                  <c:v>24/03/2018 22:15:00</c:v>
                </c:pt>
                <c:pt idx="307">
                  <c:v>24/03/2018 22:30:00</c:v>
                </c:pt>
                <c:pt idx="308">
                  <c:v>24/03/2018 22:45:00</c:v>
                </c:pt>
                <c:pt idx="309">
                  <c:v>24/03/2018 23:00:00</c:v>
                </c:pt>
                <c:pt idx="310">
                  <c:v>24/03/2018 23:15:00</c:v>
                </c:pt>
                <c:pt idx="311">
                  <c:v>24/03/2018 23:30:00</c:v>
                </c:pt>
                <c:pt idx="312">
                  <c:v>24/03/2018 23:45:00</c:v>
                </c:pt>
                <c:pt idx="313">
                  <c:v>25/03/2018 00:00:00</c:v>
                </c:pt>
                <c:pt idx="314">
                  <c:v>25/03/2018 00:15:00</c:v>
                </c:pt>
                <c:pt idx="315">
                  <c:v>25/03/2018 00:30:00</c:v>
                </c:pt>
                <c:pt idx="316">
                  <c:v>25/03/2018 00:45:00</c:v>
                </c:pt>
                <c:pt idx="317">
                  <c:v>25/03/2018 01:00:00</c:v>
                </c:pt>
                <c:pt idx="318">
                  <c:v>25/03/2018 01:15:00</c:v>
                </c:pt>
                <c:pt idx="319">
                  <c:v>25/03/2018 01:30:00</c:v>
                </c:pt>
                <c:pt idx="320">
                  <c:v>25/03/2018 01:45:00</c:v>
                </c:pt>
                <c:pt idx="321">
                  <c:v>25/03/2018 02:00:00</c:v>
                </c:pt>
                <c:pt idx="322">
                  <c:v>25/03/2018 02:15:00</c:v>
                </c:pt>
                <c:pt idx="323">
                  <c:v>25/03/2018 02:30:00</c:v>
                </c:pt>
                <c:pt idx="324">
                  <c:v>25/03/2018 02:45:00</c:v>
                </c:pt>
                <c:pt idx="325">
                  <c:v>25/03/2018 03:00:00</c:v>
                </c:pt>
                <c:pt idx="326">
                  <c:v>25/03/2018 03:15:00</c:v>
                </c:pt>
                <c:pt idx="327">
                  <c:v>25/03/2018 03:30:00</c:v>
                </c:pt>
                <c:pt idx="328">
                  <c:v>25/03/2018 03:45:00</c:v>
                </c:pt>
                <c:pt idx="329">
                  <c:v>25/03/2018 04:00:00</c:v>
                </c:pt>
                <c:pt idx="330">
                  <c:v>25/03/2018 04:15:00</c:v>
                </c:pt>
                <c:pt idx="331">
                  <c:v>25/03/2018 04:30:00</c:v>
                </c:pt>
                <c:pt idx="332">
                  <c:v>25/03/2018 04:45:00</c:v>
                </c:pt>
                <c:pt idx="333">
                  <c:v>25/03/2018 05:00:00</c:v>
                </c:pt>
                <c:pt idx="334">
                  <c:v>25/03/2018 05:15:00</c:v>
                </c:pt>
                <c:pt idx="335">
                  <c:v>25/03/2018 05:30:00</c:v>
                </c:pt>
                <c:pt idx="336">
                  <c:v>25/03/2018 05:45:00</c:v>
                </c:pt>
                <c:pt idx="337">
                  <c:v>25/03/2018 06:00:00</c:v>
                </c:pt>
                <c:pt idx="338">
                  <c:v>25/03/2018 06:15:00</c:v>
                </c:pt>
                <c:pt idx="339">
                  <c:v>25/03/2018 06:30:00</c:v>
                </c:pt>
                <c:pt idx="340">
                  <c:v>25/03/2018 06:45:00</c:v>
                </c:pt>
                <c:pt idx="341">
                  <c:v>25/03/2018 07:00:00</c:v>
                </c:pt>
                <c:pt idx="342">
                  <c:v>25/03/2018 07:15:00</c:v>
                </c:pt>
                <c:pt idx="343">
                  <c:v>25/03/2018 07:30:00</c:v>
                </c:pt>
                <c:pt idx="344">
                  <c:v>25/03/2018 07:45:00</c:v>
                </c:pt>
                <c:pt idx="345">
                  <c:v>25/03/2018 08:00:00</c:v>
                </c:pt>
                <c:pt idx="346">
                  <c:v>25/03/2018 08:15:00</c:v>
                </c:pt>
                <c:pt idx="347">
                  <c:v>25/03/2018 08:30:00</c:v>
                </c:pt>
                <c:pt idx="348">
                  <c:v>25/03/2018 08:45:00</c:v>
                </c:pt>
                <c:pt idx="349">
                  <c:v>25/03/2018 09:00:00</c:v>
                </c:pt>
                <c:pt idx="350">
                  <c:v>25/03/2018 09:15:00</c:v>
                </c:pt>
                <c:pt idx="351">
                  <c:v>25/03/2018 09:30:00</c:v>
                </c:pt>
                <c:pt idx="352">
                  <c:v>25/03/2018 09:45:00</c:v>
                </c:pt>
                <c:pt idx="353">
                  <c:v>25/03/2018 10:00:00</c:v>
                </c:pt>
                <c:pt idx="354">
                  <c:v>25/03/2018 10:15:00</c:v>
                </c:pt>
                <c:pt idx="355">
                  <c:v>25/03/2018 10:30:00</c:v>
                </c:pt>
                <c:pt idx="356">
                  <c:v>25/03/2018 10:45:00</c:v>
                </c:pt>
                <c:pt idx="357">
                  <c:v>25/03/2018 11:00:00</c:v>
                </c:pt>
                <c:pt idx="358">
                  <c:v>25/03/2018 11:15:00</c:v>
                </c:pt>
                <c:pt idx="359">
                  <c:v>25/03/2018 11:30:00</c:v>
                </c:pt>
                <c:pt idx="360">
                  <c:v>25/03/2018 11:45:00</c:v>
                </c:pt>
                <c:pt idx="361">
                  <c:v>25/03/2018 12:00:00</c:v>
                </c:pt>
                <c:pt idx="362">
                  <c:v>25/03/2018 12:15:00</c:v>
                </c:pt>
                <c:pt idx="363">
                  <c:v>25/03/2018 12:30:00</c:v>
                </c:pt>
                <c:pt idx="364">
                  <c:v>25/03/2018 12:45:00</c:v>
                </c:pt>
                <c:pt idx="365">
                  <c:v>25/03/2018 13:00:00</c:v>
                </c:pt>
                <c:pt idx="366">
                  <c:v>25/03/2018 13:15:00</c:v>
                </c:pt>
                <c:pt idx="367">
                  <c:v>25/03/2018 13:30:00</c:v>
                </c:pt>
                <c:pt idx="368">
                  <c:v>25/03/2018 13:45:00</c:v>
                </c:pt>
                <c:pt idx="369">
                  <c:v>25/03/2018 14:00:00</c:v>
                </c:pt>
                <c:pt idx="370">
                  <c:v>25/03/2018 14:15:00</c:v>
                </c:pt>
                <c:pt idx="371">
                  <c:v>25/03/2018 14:30:00</c:v>
                </c:pt>
                <c:pt idx="372">
                  <c:v>25/03/2018 14:45:00</c:v>
                </c:pt>
                <c:pt idx="373">
                  <c:v>25/03/2018 15:00:00</c:v>
                </c:pt>
                <c:pt idx="374">
                  <c:v>25/03/2018 15:15:00</c:v>
                </c:pt>
                <c:pt idx="375">
                  <c:v>25/03/2018 15:30:00</c:v>
                </c:pt>
                <c:pt idx="376">
                  <c:v>25/03/2018 15:45:00</c:v>
                </c:pt>
                <c:pt idx="377">
                  <c:v>25/03/2018 16:00:00</c:v>
                </c:pt>
                <c:pt idx="378">
                  <c:v>25/03/2018 16:15:00</c:v>
                </c:pt>
                <c:pt idx="379">
                  <c:v>25/03/2018 16:30:00</c:v>
                </c:pt>
                <c:pt idx="380">
                  <c:v>25/03/2018 16:45:00</c:v>
                </c:pt>
                <c:pt idx="381">
                  <c:v>25/03/2018 17:00:00</c:v>
                </c:pt>
                <c:pt idx="382">
                  <c:v>25/03/2018 17:15:00</c:v>
                </c:pt>
                <c:pt idx="383">
                  <c:v>25/03/2018 17:30:00</c:v>
                </c:pt>
                <c:pt idx="384">
                  <c:v>25/03/2018 17:45:00</c:v>
                </c:pt>
                <c:pt idx="385">
                  <c:v>25/03/2018 18:00:00</c:v>
                </c:pt>
                <c:pt idx="386">
                  <c:v>25/03/2018 18:15:00</c:v>
                </c:pt>
                <c:pt idx="387">
                  <c:v>25/03/2018 18:30:00</c:v>
                </c:pt>
                <c:pt idx="388">
                  <c:v>25/03/2018 18:45:00</c:v>
                </c:pt>
                <c:pt idx="389">
                  <c:v>25/03/2018 19:00:00</c:v>
                </c:pt>
                <c:pt idx="390">
                  <c:v>25/03/2018 19:15:00</c:v>
                </c:pt>
                <c:pt idx="391">
                  <c:v>25/03/2018 19:30:00</c:v>
                </c:pt>
                <c:pt idx="392">
                  <c:v>25/03/2018 19:45:00</c:v>
                </c:pt>
                <c:pt idx="393">
                  <c:v>25/03/2018 20:00:00</c:v>
                </c:pt>
                <c:pt idx="394">
                  <c:v>25/03/2018 20:15:00</c:v>
                </c:pt>
                <c:pt idx="395">
                  <c:v>25/03/2018 20:30:00</c:v>
                </c:pt>
                <c:pt idx="396">
                  <c:v>25/03/2018 20:45:00</c:v>
                </c:pt>
                <c:pt idx="397">
                  <c:v>25/03/2018 21:00:00</c:v>
                </c:pt>
                <c:pt idx="398">
                  <c:v>25/03/2018 21:15:00</c:v>
                </c:pt>
                <c:pt idx="399">
                  <c:v>25/03/2018 21:30:00</c:v>
                </c:pt>
                <c:pt idx="400">
                  <c:v>25/03/2018 21:45:00</c:v>
                </c:pt>
                <c:pt idx="401">
                  <c:v>25/03/2018 22:00:00</c:v>
                </c:pt>
                <c:pt idx="402">
                  <c:v>25/03/2018 22:15:00</c:v>
                </c:pt>
                <c:pt idx="403">
                  <c:v>25/03/2018 22:30:00</c:v>
                </c:pt>
                <c:pt idx="404">
                  <c:v>25/03/2018 22:45:00</c:v>
                </c:pt>
                <c:pt idx="405">
                  <c:v>25/03/2018 23:00:00</c:v>
                </c:pt>
                <c:pt idx="406">
                  <c:v>25/03/2018 23:15:00</c:v>
                </c:pt>
                <c:pt idx="407">
                  <c:v>25/03/2018 23:30:00</c:v>
                </c:pt>
                <c:pt idx="408">
                  <c:v>25/03/2018 23:45:00</c:v>
                </c:pt>
                <c:pt idx="409">
                  <c:v>26/03/2018 00:00:00</c:v>
                </c:pt>
                <c:pt idx="410">
                  <c:v>26/03/2018 00:15:00</c:v>
                </c:pt>
                <c:pt idx="411">
                  <c:v>26/03/2018 00:30:00</c:v>
                </c:pt>
                <c:pt idx="412">
                  <c:v>26/03/2018 00:45:00</c:v>
                </c:pt>
                <c:pt idx="413">
                  <c:v>26/03/2018 01:00:00</c:v>
                </c:pt>
                <c:pt idx="414">
                  <c:v>26/03/2018 01:15:00</c:v>
                </c:pt>
                <c:pt idx="415">
                  <c:v>26/03/2018 01:30:00</c:v>
                </c:pt>
                <c:pt idx="416">
                  <c:v>26/03/2018 01:45:00</c:v>
                </c:pt>
                <c:pt idx="417">
                  <c:v>26/03/2018 02:00:00</c:v>
                </c:pt>
                <c:pt idx="418">
                  <c:v>26/03/2018 02:15:00</c:v>
                </c:pt>
                <c:pt idx="419">
                  <c:v>26/03/2018 02:30:00</c:v>
                </c:pt>
                <c:pt idx="420">
                  <c:v>26/03/2018 02:45:00</c:v>
                </c:pt>
                <c:pt idx="421">
                  <c:v>26/03/2018 03:00:00</c:v>
                </c:pt>
                <c:pt idx="422">
                  <c:v>26/03/2018 03:15:00</c:v>
                </c:pt>
                <c:pt idx="423">
                  <c:v>26/03/2018 03:30:00</c:v>
                </c:pt>
                <c:pt idx="424">
                  <c:v>26/03/2018 03:45:00</c:v>
                </c:pt>
                <c:pt idx="425">
                  <c:v>26/03/2018 04:00:00</c:v>
                </c:pt>
                <c:pt idx="426">
                  <c:v>26/03/2018 04:15:00</c:v>
                </c:pt>
                <c:pt idx="427">
                  <c:v>26/03/2018 04:30:00</c:v>
                </c:pt>
                <c:pt idx="428">
                  <c:v>26/03/2018 04:45:00</c:v>
                </c:pt>
                <c:pt idx="429">
                  <c:v>26/03/2018 05:00:00</c:v>
                </c:pt>
                <c:pt idx="430">
                  <c:v>26/03/2018 05:15:00</c:v>
                </c:pt>
                <c:pt idx="431">
                  <c:v>26/03/2018 05:30:00</c:v>
                </c:pt>
                <c:pt idx="432">
                  <c:v>26/03/2018 05:45:00</c:v>
                </c:pt>
                <c:pt idx="433">
                  <c:v>26/03/2018 06:00:00</c:v>
                </c:pt>
                <c:pt idx="434">
                  <c:v>26/03/2018 06:15:00</c:v>
                </c:pt>
                <c:pt idx="435">
                  <c:v>26/03/2018 06:30:00</c:v>
                </c:pt>
                <c:pt idx="436">
                  <c:v>26/03/2018 06:45:00</c:v>
                </c:pt>
                <c:pt idx="437">
                  <c:v>26/03/2018 07:00:00</c:v>
                </c:pt>
                <c:pt idx="438">
                  <c:v>26/03/2018 07:15:00</c:v>
                </c:pt>
                <c:pt idx="439">
                  <c:v>26/03/2018 07:30:00</c:v>
                </c:pt>
                <c:pt idx="440">
                  <c:v>26/03/2018 07:45:00</c:v>
                </c:pt>
                <c:pt idx="441">
                  <c:v>26/03/2018 08:00:00</c:v>
                </c:pt>
                <c:pt idx="442">
                  <c:v>26/03/2018 08:15:00</c:v>
                </c:pt>
                <c:pt idx="443">
                  <c:v>26/03/2018 08:30:00</c:v>
                </c:pt>
                <c:pt idx="444">
                  <c:v>26/03/2018 08:45:00</c:v>
                </c:pt>
                <c:pt idx="445">
                  <c:v>26/03/2018 09:00:00</c:v>
                </c:pt>
                <c:pt idx="446">
                  <c:v>26/03/2018 09:15:00</c:v>
                </c:pt>
                <c:pt idx="447">
                  <c:v>26/03/2018 09:30:00</c:v>
                </c:pt>
                <c:pt idx="448">
                  <c:v>26/03/2018 09:45:00</c:v>
                </c:pt>
                <c:pt idx="449">
                  <c:v>26/03/2018 10:00:00</c:v>
                </c:pt>
                <c:pt idx="450">
                  <c:v>26/03/2018 10:15:00</c:v>
                </c:pt>
                <c:pt idx="451">
                  <c:v>26/03/2018 10:30:00</c:v>
                </c:pt>
                <c:pt idx="452">
                  <c:v>26/03/2018 10:45:00</c:v>
                </c:pt>
                <c:pt idx="453">
                  <c:v>26/03/2018 11:00:00</c:v>
                </c:pt>
                <c:pt idx="454">
                  <c:v>26/03/2018 11:15:00</c:v>
                </c:pt>
                <c:pt idx="455">
                  <c:v>26/03/2018 11:30:00</c:v>
                </c:pt>
                <c:pt idx="456">
                  <c:v>26/03/2018 11:45:00</c:v>
                </c:pt>
                <c:pt idx="457">
                  <c:v>26/03/2018 12:00:00</c:v>
                </c:pt>
                <c:pt idx="458">
                  <c:v>26/03/2018 12:15:00</c:v>
                </c:pt>
                <c:pt idx="459">
                  <c:v>26/03/2018 12:30:00</c:v>
                </c:pt>
                <c:pt idx="460">
                  <c:v>26/03/2018 12:45:00</c:v>
                </c:pt>
                <c:pt idx="461">
                  <c:v>26/03/2018 13:00:00</c:v>
                </c:pt>
                <c:pt idx="462">
                  <c:v>26/03/2018 13:15:00</c:v>
                </c:pt>
                <c:pt idx="463">
                  <c:v>26/03/2018 13:30:00</c:v>
                </c:pt>
                <c:pt idx="464">
                  <c:v>26/03/2018 13:45:00</c:v>
                </c:pt>
                <c:pt idx="465">
                  <c:v>26/03/2018 14:00:00</c:v>
                </c:pt>
                <c:pt idx="466">
                  <c:v>26/03/2018 14:15:00</c:v>
                </c:pt>
                <c:pt idx="467">
                  <c:v>26/03/2018 14:30:00</c:v>
                </c:pt>
                <c:pt idx="468">
                  <c:v>26/03/2018 14:45:00</c:v>
                </c:pt>
                <c:pt idx="469">
                  <c:v>26/03/2018 15:00:00</c:v>
                </c:pt>
                <c:pt idx="470">
                  <c:v>26/03/2018 15:15:00</c:v>
                </c:pt>
                <c:pt idx="471">
                  <c:v>26/03/2018 15:30:00</c:v>
                </c:pt>
                <c:pt idx="472">
                  <c:v>26/03/2018 15:45:00</c:v>
                </c:pt>
                <c:pt idx="473">
                  <c:v>26/03/2018 16:00:00</c:v>
                </c:pt>
                <c:pt idx="474">
                  <c:v>26/03/2018 16:15:00</c:v>
                </c:pt>
                <c:pt idx="475">
                  <c:v>26/03/2018 16:30:00</c:v>
                </c:pt>
                <c:pt idx="476">
                  <c:v>26/03/2018 16:45:00</c:v>
                </c:pt>
                <c:pt idx="477">
                  <c:v>26/03/2018 17:00:00</c:v>
                </c:pt>
                <c:pt idx="478">
                  <c:v>26/03/2018 17:15:00</c:v>
                </c:pt>
                <c:pt idx="479">
                  <c:v>26/03/2018 17:30:00</c:v>
                </c:pt>
                <c:pt idx="480">
                  <c:v>26/03/2018 17:45:00</c:v>
                </c:pt>
                <c:pt idx="481">
                  <c:v>26/03/2018 18:00:00</c:v>
                </c:pt>
                <c:pt idx="482">
                  <c:v>26/03/2018 18:15:00</c:v>
                </c:pt>
                <c:pt idx="483">
                  <c:v>26/03/2018 18:30:00</c:v>
                </c:pt>
                <c:pt idx="484">
                  <c:v>26/03/2018 18:45:00</c:v>
                </c:pt>
                <c:pt idx="485">
                  <c:v>26/03/2018 19:00:00</c:v>
                </c:pt>
                <c:pt idx="486">
                  <c:v>26/03/2018 19:15:00</c:v>
                </c:pt>
                <c:pt idx="487">
                  <c:v>26/03/2018 19:30:00</c:v>
                </c:pt>
                <c:pt idx="488">
                  <c:v>26/03/2018 19:45:00</c:v>
                </c:pt>
                <c:pt idx="489">
                  <c:v>26/03/2018 20:00:00</c:v>
                </c:pt>
                <c:pt idx="490">
                  <c:v>26/03/2018 20:15:00</c:v>
                </c:pt>
                <c:pt idx="491">
                  <c:v>26/03/2018 20:30:00</c:v>
                </c:pt>
                <c:pt idx="492">
                  <c:v>26/03/2018 20:45:00</c:v>
                </c:pt>
                <c:pt idx="493">
                  <c:v>26/03/2018 21:00:00</c:v>
                </c:pt>
                <c:pt idx="494">
                  <c:v>26/03/2018 21:15:00</c:v>
                </c:pt>
                <c:pt idx="495">
                  <c:v>26/03/2018 21:30:00</c:v>
                </c:pt>
                <c:pt idx="496">
                  <c:v>26/03/2018 21:45:00</c:v>
                </c:pt>
                <c:pt idx="497">
                  <c:v>26/03/2018 22:00:00</c:v>
                </c:pt>
                <c:pt idx="498">
                  <c:v>26/03/2018 22:15:00</c:v>
                </c:pt>
                <c:pt idx="499">
                  <c:v>26/03/2018 22:30:00</c:v>
                </c:pt>
                <c:pt idx="500">
                  <c:v>26/03/2018 22:45:00</c:v>
                </c:pt>
                <c:pt idx="501">
                  <c:v>26/03/2018 23:00:00</c:v>
                </c:pt>
                <c:pt idx="502">
                  <c:v>26/03/2018 23:15:00</c:v>
                </c:pt>
                <c:pt idx="503">
                  <c:v>26/03/2018 23:30:00</c:v>
                </c:pt>
                <c:pt idx="504">
                  <c:v>26/03/2018 23:45:00</c:v>
                </c:pt>
                <c:pt idx="505">
                  <c:v>27/03/2018 00:00:00</c:v>
                </c:pt>
                <c:pt idx="506">
                  <c:v>27/03/2018 00:15:00</c:v>
                </c:pt>
                <c:pt idx="507">
                  <c:v>27/03/2018 00:30:00</c:v>
                </c:pt>
                <c:pt idx="508">
                  <c:v>27/03/2018 00:45:00</c:v>
                </c:pt>
                <c:pt idx="509">
                  <c:v>27/03/2018 01:00:00</c:v>
                </c:pt>
                <c:pt idx="510">
                  <c:v>27/03/2018 01:15:00</c:v>
                </c:pt>
                <c:pt idx="511">
                  <c:v>27/03/2018 01:30:00</c:v>
                </c:pt>
                <c:pt idx="512">
                  <c:v>27/03/2018 01:45:00</c:v>
                </c:pt>
                <c:pt idx="513">
                  <c:v>27/03/2018 02:00:00</c:v>
                </c:pt>
                <c:pt idx="514">
                  <c:v>27/03/2018 02:15:00</c:v>
                </c:pt>
                <c:pt idx="515">
                  <c:v>27/03/2018 02:30:00</c:v>
                </c:pt>
                <c:pt idx="516">
                  <c:v>27/03/2018 02:45:00</c:v>
                </c:pt>
                <c:pt idx="517">
                  <c:v>27/03/2018 03:00:00</c:v>
                </c:pt>
                <c:pt idx="518">
                  <c:v>27/03/2018 03:15:00</c:v>
                </c:pt>
                <c:pt idx="519">
                  <c:v>27/03/2018 03:30:00</c:v>
                </c:pt>
                <c:pt idx="520">
                  <c:v>27/03/2018 03:45:00</c:v>
                </c:pt>
                <c:pt idx="521">
                  <c:v>27/03/2018 04:00:00</c:v>
                </c:pt>
                <c:pt idx="522">
                  <c:v>27/03/2018 04:15:00</c:v>
                </c:pt>
                <c:pt idx="523">
                  <c:v>27/03/2018 04:30:00</c:v>
                </c:pt>
                <c:pt idx="524">
                  <c:v>27/03/2018 04:45:00</c:v>
                </c:pt>
                <c:pt idx="525">
                  <c:v>27/03/2018 05:00:00</c:v>
                </c:pt>
                <c:pt idx="526">
                  <c:v>27/03/2018 05:15:00</c:v>
                </c:pt>
                <c:pt idx="527">
                  <c:v>27/03/2018 05:30:00</c:v>
                </c:pt>
                <c:pt idx="528">
                  <c:v>27/03/2018 05:45:00</c:v>
                </c:pt>
                <c:pt idx="529">
                  <c:v>27/03/2018 06:00:00</c:v>
                </c:pt>
                <c:pt idx="530">
                  <c:v>27/03/2018 06:15:00</c:v>
                </c:pt>
                <c:pt idx="531">
                  <c:v>27/03/2018 06:30:00</c:v>
                </c:pt>
                <c:pt idx="532">
                  <c:v>27/03/2018 06:45:00</c:v>
                </c:pt>
                <c:pt idx="533">
                  <c:v>27/03/2018 07:00:00</c:v>
                </c:pt>
                <c:pt idx="534">
                  <c:v>27/03/2018 07:15:00</c:v>
                </c:pt>
                <c:pt idx="535">
                  <c:v>27/03/2018 07:30:00</c:v>
                </c:pt>
                <c:pt idx="536">
                  <c:v>27/03/2018 07:45:00</c:v>
                </c:pt>
                <c:pt idx="537">
                  <c:v>27/03/2018 08:00:00</c:v>
                </c:pt>
                <c:pt idx="538">
                  <c:v>27/03/2018 08:15:00</c:v>
                </c:pt>
                <c:pt idx="539">
                  <c:v>27/03/2018 08:30:00</c:v>
                </c:pt>
                <c:pt idx="540">
                  <c:v>27/03/2018 08:45:00</c:v>
                </c:pt>
                <c:pt idx="541">
                  <c:v>27/03/2018 09:00:00</c:v>
                </c:pt>
                <c:pt idx="542">
                  <c:v>27/03/2018 09:15:00</c:v>
                </c:pt>
                <c:pt idx="543">
                  <c:v>27/03/2018 09:30:00</c:v>
                </c:pt>
                <c:pt idx="544">
                  <c:v>27/03/2018 09:45:00</c:v>
                </c:pt>
                <c:pt idx="545">
                  <c:v>27/03/2018 10:00:00</c:v>
                </c:pt>
                <c:pt idx="546">
                  <c:v>27/03/2018 10:15:00</c:v>
                </c:pt>
                <c:pt idx="547">
                  <c:v>27/03/2018 10:30:00</c:v>
                </c:pt>
                <c:pt idx="548">
                  <c:v>27/03/2018 10:45:00</c:v>
                </c:pt>
                <c:pt idx="549">
                  <c:v>27/03/2018 11:00:00</c:v>
                </c:pt>
                <c:pt idx="550">
                  <c:v>27/03/2018 11:15:00</c:v>
                </c:pt>
                <c:pt idx="551">
                  <c:v>27/03/2018 11:30:00</c:v>
                </c:pt>
                <c:pt idx="552">
                  <c:v>27/03/2018 11:45:00</c:v>
                </c:pt>
                <c:pt idx="553">
                  <c:v>27/03/2018 12:00:00</c:v>
                </c:pt>
                <c:pt idx="554">
                  <c:v>27/03/2018 12:15:00</c:v>
                </c:pt>
                <c:pt idx="555">
                  <c:v>27/03/2018 12:30:00</c:v>
                </c:pt>
                <c:pt idx="556">
                  <c:v>27/03/2018 12:45:00</c:v>
                </c:pt>
                <c:pt idx="557">
                  <c:v>27/03/2018 13:00:00</c:v>
                </c:pt>
                <c:pt idx="558">
                  <c:v>27/03/2018 13:15:00</c:v>
                </c:pt>
                <c:pt idx="559">
                  <c:v>27/03/2018 13:30:00</c:v>
                </c:pt>
                <c:pt idx="560">
                  <c:v>27/03/2018 13:45:00</c:v>
                </c:pt>
                <c:pt idx="561">
                  <c:v>27/03/2018 14:00:00</c:v>
                </c:pt>
                <c:pt idx="562">
                  <c:v>27/03/2018 14:15:00</c:v>
                </c:pt>
                <c:pt idx="563">
                  <c:v>27/03/2018 14:30:00</c:v>
                </c:pt>
                <c:pt idx="564">
                  <c:v>27/03/2018 14:45:00</c:v>
                </c:pt>
                <c:pt idx="565">
                  <c:v>27/03/2018 15:00:00</c:v>
                </c:pt>
                <c:pt idx="566">
                  <c:v>27/03/2018 15:15:00</c:v>
                </c:pt>
                <c:pt idx="567">
                  <c:v>27/03/2018 15:30:00</c:v>
                </c:pt>
                <c:pt idx="568">
                  <c:v>27/03/2018 15:45:00</c:v>
                </c:pt>
                <c:pt idx="569">
                  <c:v>27/03/2018 16:00:00</c:v>
                </c:pt>
                <c:pt idx="570">
                  <c:v>27/03/2018 16:15:00</c:v>
                </c:pt>
                <c:pt idx="571">
                  <c:v>27/03/2018 16:30:00</c:v>
                </c:pt>
                <c:pt idx="572">
                  <c:v>27/03/2018 16:45:00</c:v>
                </c:pt>
                <c:pt idx="573">
                  <c:v>27/03/2018 17:00:00</c:v>
                </c:pt>
                <c:pt idx="574">
                  <c:v>27/03/2018 17:15:00</c:v>
                </c:pt>
                <c:pt idx="575">
                  <c:v>27/03/2018 17:30:00</c:v>
                </c:pt>
                <c:pt idx="576">
                  <c:v>27/03/2018 17:45:00</c:v>
                </c:pt>
                <c:pt idx="577">
                  <c:v>27/03/2018 18:00:00</c:v>
                </c:pt>
                <c:pt idx="578">
                  <c:v>27/03/2018 18:15:00</c:v>
                </c:pt>
                <c:pt idx="579">
                  <c:v>27/03/2018 18:30:00</c:v>
                </c:pt>
                <c:pt idx="580">
                  <c:v>27/03/2018 18:45:00</c:v>
                </c:pt>
                <c:pt idx="581">
                  <c:v>27/03/2018 19:00:00</c:v>
                </c:pt>
                <c:pt idx="582">
                  <c:v>27/03/2018 19:15:00</c:v>
                </c:pt>
                <c:pt idx="583">
                  <c:v>27/03/2018 19:30:00</c:v>
                </c:pt>
                <c:pt idx="584">
                  <c:v>27/03/2018 19:45:00</c:v>
                </c:pt>
                <c:pt idx="585">
                  <c:v>27/03/2018 20:00:00</c:v>
                </c:pt>
                <c:pt idx="586">
                  <c:v>27/03/2018 20:15:00</c:v>
                </c:pt>
                <c:pt idx="587">
                  <c:v>27/03/2018 20:30:00</c:v>
                </c:pt>
                <c:pt idx="588">
                  <c:v>27/03/2018 20:45:00</c:v>
                </c:pt>
                <c:pt idx="589">
                  <c:v>27/03/2018 21:00:00</c:v>
                </c:pt>
                <c:pt idx="590">
                  <c:v>27/03/2018 21:15:00</c:v>
                </c:pt>
                <c:pt idx="591">
                  <c:v>27/03/2018 21:30:00</c:v>
                </c:pt>
                <c:pt idx="592">
                  <c:v>27/03/2018 21:45:00</c:v>
                </c:pt>
                <c:pt idx="593">
                  <c:v>27/03/2018 22:00:00</c:v>
                </c:pt>
                <c:pt idx="594">
                  <c:v>27/03/2018 22:15:00</c:v>
                </c:pt>
                <c:pt idx="595">
                  <c:v>27/03/2018 22:30:00</c:v>
                </c:pt>
                <c:pt idx="596">
                  <c:v>27/03/2018 22:45:00</c:v>
                </c:pt>
                <c:pt idx="597">
                  <c:v>27/03/2018 23:00:00</c:v>
                </c:pt>
                <c:pt idx="598">
                  <c:v>27/03/2018 23:15:00</c:v>
                </c:pt>
                <c:pt idx="599">
                  <c:v>27/03/2018 23:30:00</c:v>
                </c:pt>
                <c:pt idx="600">
                  <c:v>27/03/2018 23:45:00</c:v>
                </c:pt>
                <c:pt idx="601">
                  <c:v>28/03/2018 00:00:00</c:v>
                </c:pt>
                <c:pt idx="602">
                  <c:v>28/03/2018 00:15:00</c:v>
                </c:pt>
                <c:pt idx="603">
                  <c:v>28/03/2018 00:30:00</c:v>
                </c:pt>
                <c:pt idx="604">
                  <c:v>28/03/2018 00:45:00</c:v>
                </c:pt>
                <c:pt idx="605">
                  <c:v>28/03/2018 01:00:00</c:v>
                </c:pt>
                <c:pt idx="606">
                  <c:v>28/03/2018 01:15:00</c:v>
                </c:pt>
                <c:pt idx="607">
                  <c:v>28/03/2018 01:30:00</c:v>
                </c:pt>
                <c:pt idx="608">
                  <c:v>28/03/2018 01:45:00</c:v>
                </c:pt>
                <c:pt idx="609">
                  <c:v>28/03/2018 02:00:00</c:v>
                </c:pt>
                <c:pt idx="610">
                  <c:v>28/03/2018 02:15:00</c:v>
                </c:pt>
                <c:pt idx="611">
                  <c:v>28/03/2018 02:30:00</c:v>
                </c:pt>
                <c:pt idx="612">
                  <c:v>28/03/2018 02:45:00</c:v>
                </c:pt>
                <c:pt idx="613">
                  <c:v>28/03/2018 03:00:00</c:v>
                </c:pt>
                <c:pt idx="614">
                  <c:v>28/03/2018 03:15:00</c:v>
                </c:pt>
                <c:pt idx="615">
                  <c:v>28/03/2018 03:30:00</c:v>
                </c:pt>
                <c:pt idx="616">
                  <c:v>28/03/2018 03:45:00</c:v>
                </c:pt>
                <c:pt idx="617">
                  <c:v>28/03/2018 04:00:00</c:v>
                </c:pt>
                <c:pt idx="618">
                  <c:v>28/03/2018 04:15:00</c:v>
                </c:pt>
                <c:pt idx="619">
                  <c:v>28/03/2018 04:30:00</c:v>
                </c:pt>
                <c:pt idx="620">
                  <c:v>28/03/2018 04:45:00</c:v>
                </c:pt>
                <c:pt idx="621">
                  <c:v>28/03/2018 05:00:00</c:v>
                </c:pt>
                <c:pt idx="622">
                  <c:v>28/03/2018 05:15:00</c:v>
                </c:pt>
                <c:pt idx="623">
                  <c:v>28/03/2018 05:30:00</c:v>
                </c:pt>
                <c:pt idx="624">
                  <c:v>28/03/2018 05:45:00</c:v>
                </c:pt>
                <c:pt idx="625">
                  <c:v>28/03/2018 06:00:00</c:v>
                </c:pt>
                <c:pt idx="626">
                  <c:v>28/03/2018 06:15:00</c:v>
                </c:pt>
                <c:pt idx="627">
                  <c:v>28/03/2018 06:30:00</c:v>
                </c:pt>
                <c:pt idx="628">
                  <c:v>28/03/2018 06:45:00</c:v>
                </c:pt>
                <c:pt idx="629">
                  <c:v>28/03/2018 07:00:00</c:v>
                </c:pt>
                <c:pt idx="630">
                  <c:v>28/03/2018 07:15:00</c:v>
                </c:pt>
                <c:pt idx="631">
                  <c:v>28/03/2018 07:30:00</c:v>
                </c:pt>
                <c:pt idx="632">
                  <c:v>28/03/2018 07:45:00</c:v>
                </c:pt>
                <c:pt idx="633">
                  <c:v>28/03/2018 08:00:00</c:v>
                </c:pt>
                <c:pt idx="634">
                  <c:v>28/03/2018 08:15:00</c:v>
                </c:pt>
                <c:pt idx="635">
                  <c:v>28/03/2018 08:30:00</c:v>
                </c:pt>
                <c:pt idx="636">
                  <c:v>28/03/2018 08:45:00</c:v>
                </c:pt>
                <c:pt idx="637">
                  <c:v>28/03/2018 09:00:00</c:v>
                </c:pt>
                <c:pt idx="638">
                  <c:v>28/03/2018 09:15:00</c:v>
                </c:pt>
                <c:pt idx="639">
                  <c:v>28/03/2018 09:30:00</c:v>
                </c:pt>
                <c:pt idx="640">
                  <c:v>28/03/2018 09:45:00</c:v>
                </c:pt>
                <c:pt idx="641">
                  <c:v>28/03/2018 10:00:00</c:v>
                </c:pt>
                <c:pt idx="642">
                  <c:v>28/03/2018 10:15:00</c:v>
                </c:pt>
                <c:pt idx="643">
                  <c:v>28/03/2018 10:30:00</c:v>
                </c:pt>
                <c:pt idx="644">
                  <c:v>28/03/2018 10:45:00</c:v>
                </c:pt>
                <c:pt idx="645">
                  <c:v>28/03/2018 11:00:00</c:v>
                </c:pt>
                <c:pt idx="646">
                  <c:v>28/03/2018 11:15:00</c:v>
                </c:pt>
                <c:pt idx="647">
                  <c:v>28/03/2018 11:30:00</c:v>
                </c:pt>
                <c:pt idx="648">
                  <c:v>28/03/2018 11:45:00</c:v>
                </c:pt>
                <c:pt idx="649">
                  <c:v>28/03/2018 12:00:00</c:v>
                </c:pt>
                <c:pt idx="650">
                  <c:v>28/03/2018 12:15:00</c:v>
                </c:pt>
                <c:pt idx="651">
                  <c:v>28/03/2018 12:30:00</c:v>
                </c:pt>
                <c:pt idx="652">
                  <c:v>28/03/2018 12:45:00</c:v>
                </c:pt>
                <c:pt idx="653">
                  <c:v>28/03/2018 13:00:00</c:v>
                </c:pt>
                <c:pt idx="654">
                  <c:v>28/03/2018 13:15:00</c:v>
                </c:pt>
                <c:pt idx="655">
                  <c:v>28/03/2018 13:30:00</c:v>
                </c:pt>
                <c:pt idx="656">
                  <c:v>28/03/2018 13:45:00</c:v>
                </c:pt>
                <c:pt idx="657">
                  <c:v>28/03/2018 14:00:00</c:v>
                </c:pt>
                <c:pt idx="658">
                  <c:v>28/03/2018 14:15:00</c:v>
                </c:pt>
                <c:pt idx="659">
                  <c:v>28/03/2018 14:30:00</c:v>
                </c:pt>
                <c:pt idx="660">
                  <c:v>28/03/2018 14:45:00</c:v>
                </c:pt>
                <c:pt idx="661">
                  <c:v>28/03/2018 15:00:00</c:v>
                </c:pt>
                <c:pt idx="662">
                  <c:v>28/03/2018 15:15:00</c:v>
                </c:pt>
                <c:pt idx="663">
                  <c:v>28/03/2018 15:30:00</c:v>
                </c:pt>
                <c:pt idx="664">
                  <c:v>28/03/2018 15:45:00</c:v>
                </c:pt>
                <c:pt idx="665">
                  <c:v>28/03/2018 16:00:00</c:v>
                </c:pt>
                <c:pt idx="666">
                  <c:v>28/03/2018 16:15:00</c:v>
                </c:pt>
                <c:pt idx="667">
                  <c:v>28/03/2018 16:30:00</c:v>
                </c:pt>
                <c:pt idx="668">
                  <c:v>28/03/2018 16:45:00</c:v>
                </c:pt>
                <c:pt idx="669">
                  <c:v>28/03/2018 17:00:00</c:v>
                </c:pt>
                <c:pt idx="670">
                  <c:v>28/03/2018 17:15:00</c:v>
                </c:pt>
                <c:pt idx="671">
                  <c:v>28/03/2018 17:30:00</c:v>
                </c:pt>
                <c:pt idx="672">
                  <c:v>28/03/2018 17:45:00</c:v>
                </c:pt>
                <c:pt idx="673">
                  <c:v>28/03/2018 18:00:00</c:v>
                </c:pt>
                <c:pt idx="674">
                  <c:v>28/03/2018 18:15:00</c:v>
                </c:pt>
                <c:pt idx="675">
                  <c:v>28/03/2018 18:30:00</c:v>
                </c:pt>
                <c:pt idx="676">
                  <c:v>28/03/2018 18:45:00</c:v>
                </c:pt>
                <c:pt idx="677">
                  <c:v>28/03/2018 19:00:00</c:v>
                </c:pt>
                <c:pt idx="678">
                  <c:v>28/03/2018 19:15:00</c:v>
                </c:pt>
                <c:pt idx="679">
                  <c:v>28/03/2018 19:30:00</c:v>
                </c:pt>
                <c:pt idx="680">
                  <c:v>28/03/2018 19:45:00</c:v>
                </c:pt>
                <c:pt idx="681">
                  <c:v>28/03/2018 20:00:00</c:v>
                </c:pt>
                <c:pt idx="682">
                  <c:v>28/03/2018 20:15:00</c:v>
                </c:pt>
                <c:pt idx="683">
                  <c:v>28/03/2018 20:30:00</c:v>
                </c:pt>
                <c:pt idx="684">
                  <c:v>28/03/2018 20:45:00</c:v>
                </c:pt>
                <c:pt idx="685">
                  <c:v>28/03/2018 21:00:00</c:v>
                </c:pt>
                <c:pt idx="686">
                  <c:v>28/03/2018 21:15:00</c:v>
                </c:pt>
                <c:pt idx="687">
                  <c:v>28/03/2018 21:30:00</c:v>
                </c:pt>
                <c:pt idx="688">
                  <c:v>28/03/2018 21:45:00</c:v>
                </c:pt>
                <c:pt idx="689">
                  <c:v>28/03/2018 22:00:00</c:v>
                </c:pt>
                <c:pt idx="690">
                  <c:v>28/03/2018 22:15:00</c:v>
                </c:pt>
                <c:pt idx="691">
                  <c:v>28/03/2018 22:30:00</c:v>
                </c:pt>
                <c:pt idx="692">
                  <c:v>28/03/2018 22:45:00</c:v>
                </c:pt>
                <c:pt idx="693">
                  <c:v>28/03/2018 23:00:00</c:v>
                </c:pt>
                <c:pt idx="694">
                  <c:v>28/03/2018 23:15:00</c:v>
                </c:pt>
                <c:pt idx="695">
                  <c:v>28/03/2018 23:30:00</c:v>
                </c:pt>
                <c:pt idx="696">
                  <c:v>28/03/2018 23:45:00</c:v>
                </c:pt>
                <c:pt idx="697">
                  <c:v>29/03/2018 00:00:00</c:v>
                </c:pt>
                <c:pt idx="698">
                  <c:v>29/03/2018 00:15:00</c:v>
                </c:pt>
                <c:pt idx="699">
                  <c:v>29/03/2018 00:30:00</c:v>
                </c:pt>
                <c:pt idx="700">
                  <c:v>29/03/2018 00:45:00</c:v>
                </c:pt>
                <c:pt idx="701">
                  <c:v>29/03/2018 01:00:00</c:v>
                </c:pt>
                <c:pt idx="702">
                  <c:v>29/03/2018 01:15:00</c:v>
                </c:pt>
                <c:pt idx="703">
                  <c:v>29/03/2018 01:30:00</c:v>
                </c:pt>
                <c:pt idx="704">
                  <c:v>29/03/2018 01:45:00</c:v>
                </c:pt>
                <c:pt idx="705">
                  <c:v>29/03/2018 02:00:00</c:v>
                </c:pt>
                <c:pt idx="706">
                  <c:v>29/03/2018 02:15:00</c:v>
                </c:pt>
                <c:pt idx="707">
                  <c:v>29/03/2018 02:30:00</c:v>
                </c:pt>
                <c:pt idx="708">
                  <c:v>29/03/2018 02:45:00</c:v>
                </c:pt>
                <c:pt idx="709">
                  <c:v>29/03/2018 03:00:00</c:v>
                </c:pt>
                <c:pt idx="710">
                  <c:v>29/03/2018 03:15:00</c:v>
                </c:pt>
                <c:pt idx="711">
                  <c:v>29/03/2018 03:30:00</c:v>
                </c:pt>
                <c:pt idx="712">
                  <c:v>29/03/2018 03:45:00</c:v>
                </c:pt>
                <c:pt idx="713">
                  <c:v>29/03/2018 04:00:00</c:v>
                </c:pt>
                <c:pt idx="714">
                  <c:v>29/03/2018 04:15:00</c:v>
                </c:pt>
                <c:pt idx="715">
                  <c:v>29/03/2018 04:30:00</c:v>
                </c:pt>
                <c:pt idx="716">
                  <c:v>29/03/2018 04:45:00</c:v>
                </c:pt>
                <c:pt idx="717">
                  <c:v>29/03/2018 05:00:00</c:v>
                </c:pt>
                <c:pt idx="718">
                  <c:v>29/03/2018 05:15:00</c:v>
                </c:pt>
                <c:pt idx="719">
                  <c:v>29/03/2018 05:30:00</c:v>
                </c:pt>
                <c:pt idx="720">
                  <c:v>29/03/2018 05:45:00</c:v>
                </c:pt>
                <c:pt idx="721">
                  <c:v>29/03/2018 06:00:00</c:v>
                </c:pt>
                <c:pt idx="722">
                  <c:v>29/03/2018 06:15:00</c:v>
                </c:pt>
                <c:pt idx="723">
                  <c:v>29/03/2018 06:30:00</c:v>
                </c:pt>
                <c:pt idx="724">
                  <c:v>29/03/2018 06:45:00</c:v>
                </c:pt>
                <c:pt idx="725">
                  <c:v>29/03/2018 07:00:00</c:v>
                </c:pt>
                <c:pt idx="726">
                  <c:v>29/03/2018 07:15:00</c:v>
                </c:pt>
                <c:pt idx="727">
                  <c:v>29/03/2018 07:30:00</c:v>
                </c:pt>
                <c:pt idx="728">
                  <c:v>29/03/2018 07:45:00</c:v>
                </c:pt>
                <c:pt idx="729">
                  <c:v>29/03/2018 08:00:00</c:v>
                </c:pt>
                <c:pt idx="730">
                  <c:v>29/03/2018 08:15:00</c:v>
                </c:pt>
                <c:pt idx="731">
                  <c:v>29/03/2018 08:30:00</c:v>
                </c:pt>
                <c:pt idx="732">
                  <c:v>29/03/2018 08:45:00</c:v>
                </c:pt>
                <c:pt idx="733">
                  <c:v>29/03/2018 09:00:00</c:v>
                </c:pt>
                <c:pt idx="734">
                  <c:v>29/03/2018 09:15:00</c:v>
                </c:pt>
                <c:pt idx="735">
                  <c:v>29/03/2018 09:30:00</c:v>
                </c:pt>
                <c:pt idx="736">
                  <c:v>29/03/2018 09:45:00</c:v>
                </c:pt>
                <c:pt idx="737">
                  <c:v>29/03/2018 10:00:00</c:v>
                </c:pt>
                <c:pt idx="738">
                  <c:v>29/03/2018 10:15:00</c:v>
                </c:pt>
                <c:pt idx="739">
                  <c:v>29/03/2018 10:30:00</c:v>
                </c:pt>
                <c:pt idx="740">
                  <c:v>29/03/2018 10:45:00</c:v>
                </c:pt>
                <c:pt idx="741">
                  <c:v>29/03/2018 11:00:00</c:v>
                </c:pt>
                <c:pt idx="742">
                  <c:v>29/03/2018 11:15:00</c:v>
                </c:pt>
                <c:pt idx="743">
                  <c:v>29/03/2018 11:30:00</c:v>
                </c:pt>
                <c:pt idx="744">
                  <c:v>29/03/2018 11:45:00</c:v>
                </c:pt>
                <c:pt idx="745">
                  <c:v>29/03/2018 12:00:00</c:v>
                </c:pt>
                <c:pt idx="746">
                  <c:v>29/03/2018 12:15:00</c:v>
                </c:pt>
                <c:pt idx="747">
                  <c:v>29/03/2018 12:30:00</c:v>
                </c:pt>
                <c:pt idx="748">
                  <c:v>29/03/2018 12:45:00</c:v>
                </c:pt>
                <c:pt idx="749">
                  <c:v>29/03/2018 13:00:00</c:v>
                </c:pt>
                <c:pt idx="750">
                  <c:v>29/03/2018 13:15:00</c:v>
                </c:pt>
                <c:pt idx="751">
                  <c:v>29/03/2018 13:30:00</c:v>
                </c:pt>
                <c:pt idx="752">
                  <c:v>29/03/2018 13:45:00</c:v>
                </c:pt>
                <c:pt idx="753">
                  <c:v>29/03/2018 14:00:00</c:v>
                </c:pt>
                <c:pt idx="754">
                  <c:v>29/03/2018 14:15:00</c:v>
                </c:pt>
                <c:pt idx="755">
                  <c:v>29/03/2018 14:30:00</c:v>
                </c:pt>
                <c:pt idx="756">
                  <c:v>29/03/2018 14:45:00</c:v>
                </c:pt>
                <c:pt idx="757">
                  <c:v>29/03/2018 15:00:00</c:v>
                </c:pt>
                <c:pt idx="758">
                  <c:v>29/03/2018 15:15:00</c:v>
                </c:pt>
                <c:pt idx="759">
                  <c:v>29/03/2018 15:30:00</c:v>
                </c:pt>
                <c:pt idx="760">
                  <c:v>29/03/2018 15:45:00</c:v>
                </c:pt>
              </c:strCache>
            </c:strRef>
          </c:cat>
          <c:val>
            <c:numRef>
              <c:f>'กราฟ MDB TR.800 kVA.'!$G$2:$G$762</c:f>
              <c:numCache>
                <c:formatCode>#,##0.00</c:formatCode>
                <c:ptCount val="761"/>
                <c:pt idx="0">
                  <c:v>310.70999999999987</c:v>
                </c:pt>
                <c:pt idx="1">
                  <c:v>296.8</c:v>
                </c:pt>
                <c:pt idx="2">
                  <c:v>302.95999999999987</c:v>
                </c:pt>
                <c:pt idx="3">
                  <c:v>282.4199999999999</c:v>
                </c:pt>
                <c:pt idx="4">
                  <c:v>277.7</c:v>
                </c:pt>
                <c:pt idx="5">
                  <c:v>284.08999999999986</c:v>
                </c:pt>
                <c:pt idx="6">
                  <c:v>289.19</c:v>
                </c:pt>
                <c:pt idx="7">
                  <c:v>294.51</c:v>
                </c:pt>
                <c:pt idx="8">
                  <c:v>290.6400000000001</c:v>
                </c:pt>
                <c:pt idx="9">
                  <c:v>280.9199999999999</c:v>
                </c:pt>
                <c:pt idx="10">
                  <c:v>275.91000000000003</c:v>
                </c:pt>
                <c:pt idx="11">
                  <c:v>279.87</c:v>
                </c:pt>
                <c:pt idx="12">
                  <c:v>278.1400000000001</c:v>
                </c:pt>
                <c:pt idx="13">
                  <c:v>269.32</c:v>
                </c:pt>
                <c:pt idx="14">
                  <c:v>278.11</c:v>
                </c:pt>
                <c:pt idx="15">
                  <c:v>272.81</c:v>
                </c:pt>
                <c:pt idx="16">
                  <c:v>275.36</c:v>
                </c:pt>
                <c:pt idx="17">
                  <c:v>299.4799999999999</c:v>
                </c:pt>
                <c:pt idx="18">
                  <c:v>296.06</c:v>
                </c:pt>
                <c:pt idx="19">
                  <c:v>300.68</c:v>
                </c:pt>
                <c:pt idx="20">
                  <c:v>293.41000000000003</c:v>
                </c:pt>
                <c:pt idx="21">
                  <c:v>294.70999999999987</c:v>
                </c:pt>
                <c:pt idx="22">
                  <c:v>291.31</c:v>
                </c:pt>
                <c:pt idx="23">
                  <c:v>273.2299999999999</c:v>
                </c:pt>
                <c:pt idx="24">
                  <c:v>284.56</c:v>
                </c:pt>
                <c:pt idx="25">
                  <c:v>287.58</c:v>
                </c:pt>
                <c:pt idx="26">
                  <c:v>292.86</c:v>
                </c:pt>
                <c:pt idx="27">
                  <c:v>259.2</c:v>
                </c:pt>
                <c:pt idx="28">
                  <c:v>247.60999999999999</c:v>
                </c:pt>
                <c:pt idx="29">
                  <c:v>236.57</c:v>
                </c:pt>
                <c:pt idx="30">
                  <c:v>234.09</c:v>
                </c:pt>
                <c:pt idx="31">
                  <c:v>234.19</c:v>
                </c:pt>
                <c:pt idx="32">
                  <c:v>237.98000000000005</c:v>
                </c:pt>
                <c:pt idx="33">
                  <c:v>231.2</c:v>
                </c:pt>
                <c:pt idx="34">
                  <c:v>227.34</c:v>
                </c:pt>
                <c:pt idx="35">
                  <c:v>233.66</c:v>
                </c:pt>
                <c:pt idx="36">
                  <c:v>239.08</c:v>
                </c:pt>
                <c:pt idx="37">
                  <c:v>223.9</c:v>
                </c:pt>
                <c:pt idx="38">
                  <c:v>222.82000000000005</c:v>
                </c:pt>
                <c:pt idx="39">
                  <c:v>232.97</c:v>
                </c:pt>
                <c:pt idx="40">
                  <c:v>233.73</c:v>
                </c:pt>
                <c:pt idx="41">
                  <c:v>239</c:v>
                </c:pt>
                <c:pt idx="42">
                  <c:v>233.4</c:v>
                </c:pt>
                <c:pt idx="43">
                  <c:v>232.83</c:v>
                </c:pt>
                <c:pt idx="44">
                  <c:v>241.83</c:v>
                </c:pt>
                <c:pt idx="45">
                  <c:v>243.87</c:v>
                </c:pt>
                <c:pt idx="46">
                  <c:v>243.03</c:v>
                </c:pt>
                <c:pt idx="47">
                  <c:v>240.28</c:v>
                </c:pt>
                <c:pt idx="48">
                  <c:v>254.32000000000005</c:v>
                </c:pt>
                <c:pt idx="49">
                  <c:v>263.62</c:v>
                </c:pt>
                <c:pt idx="50">
                  <c:v>279.33</c:v>
                </c:pt>
                <c:pt idx="51">
                  <c:v>295.14999999999998</c:v>
                </c:pt>
                <c:pt idx="52">
                  <c:v>299.7299999999999</c:v>
                </c:pt>
                <c:pt idx="53">
                  <c:v>297.95</c:v>
                </c:pt>
                <c:pt idx="54">
                  <c:v>305.51</c:v>
                </c:pt>
                <c:pt idx="55">
                  <c:v>310.9799999999999</c:v>
                </c:pt>
                <c:pt idx="56">
                  <c:v>333.9899999999999</c:v>
                </c:pt>
                <c:pt idx="57">
                  <c:v>313.82</c:v>
                </c:pt>
                <c:pt idx="58">
                  <c:v>332.05</c:v>
                </c:pt>
                <c:pt idx="59">
                  <c:v>340.01</c:v>
                </c:pt>
                <c:pt idx="60">
                  <c:v>305.70999999999987</c:v>
                </c:pt>
                <c:pt idx="61">
                  <c:v>321.37</c:v>
                </c:pt>
                <c:pt idx="62">
                  <c:v>313.02999999999986</c:v>
                </c:pt>
                <c:pt idx="63">
                  <c:v>303.47000000000003</c:v>
                </c:pt>
                <c:pt idx="64">
                  <c:v>296.4799999999999</c:v>
                </c:pt>
                <c:pt idx="65">
                  <c:v>286.22000000000003</c:v>
                </c:pt>
                <c:pt idx="66">
                  <c:v>279.52999999999986</c:v>
                </c:pt>
                <c:pt idx="67">
                  <c:v>285.52</c:v>
                </c:pt>
                <c:pt idx="68">
                  <c:v>289.47000000000003</c:v>
                </c:pt>
                <c:pt idx="69">
                  <c:v>287.31</c:v>
                </c:pt>
                <c:pt idx="70">
                  <c:v>274.7299999999999</c:v>
                </c:pt>
                <c:pt idx="71">
                  <c:v>260.08999999999986</c:v>
                </c:pt>
                <c:pt idx="72">
                  <c:v>275.33</c:v>
                </c:pt>
                <c:pt idx="73">
                  <c:v>276.27999999999986</c:v>
                </c:pt>
                <c:pt idx="74">
                  <c:v>272.08999999999986</c:v>
                </c:pt>
                <c:pt idx="75">
                  <c:v>260.78999999999991</c:v>
                </c:pt>
                <c:pt idx="76">
                  <c:v>255.55</c:v>
                </c:pt>
                <c:pt idx="77">
                  <c:v>255.53</c:v>
                </c:pt>
                <c:pt idx="78">
                  <c:v>274.91000000000003</c:v>
                </c:pt>
                <c:pt idx="79">
                  <c:v>270.74</c:v>
                </c:pt>
                <c:pt idx="80">
                  <c:v>263.37</c:v>
                </c:pt>
                <c:pt idx="81">
                  <c:v>233.02</c:v>
                </c:pt>
                <c:pt idx="82">
                  <c:v>235.28</c:v>
                </c:pt>
                <c:pt idx="83">
                  <c:v>241.46</c:v>
                </c:pt>
                <c:pt idx="84">
                  <c:v>240.02</c:v>
                </c:pt>
                <c:pt idx="85">
                  <c:v>244.46</c:v>
                </c:pt>
                <c:pt idx="86">
                  <c:v>242.3</c:v>
                </c:pt>
                <c:pt idx="87">
                  <c:v>236.59</c:v>
                </c:pt>
                <c:pt idx="88">
                  <c:v>241.31</c:v>
                </c:pt>
                <c:pt idx="89">
                  <c:v>244.85000000000005</c:v>
                </c:pt>
                <c:pt idx="90">
                  <c:v>250.14</c:v>
                </c:pt>
                <c:pt idx="91">
                  <c:v>244.15</c:v>
                </c:pt>
                <c:pt idx="92">
                  <c:v>243.10999999999999</c:v>
                </c:pt>
                <c:pt idx="93">
                  <c:v>259.56</c:v>
                </c:pt>
                <c:pt idx="94">
                  <c:v>258.77999999999986</c:v>
                </c:pt>
                <c:pt idx="95">
                  <c:v>261.58999999999986</c:v>
                </c:pt>
                <c:pt idx="96">
                  <c:v>264.08999999999986</c:v>
                </c:pt>
                <c:pt idx="97">
                  <c:v>272.04000000000002</c:v>
                </c:pt>
                <c:pt idx="98">
                  <c:v>272.57</c:v>
                </c:pt>
                <c:pt idx="99">
                  <c:v>263.92999999999989</c:v>
                </c:pt>
                <c:pt idx="100">
                  <c:v>291.13</c:v>
                </c:pt>
                <c:pt idx="101">
                  <c:v>286.31</c:v>
                </c:pt>
                <c:pt idx="102">
                  <c:v>297.87</c:v>
                </c:pt>
                <c:pt idx="103">
                  <c:v>302.62</c:v>
                </c:pt>
                <c:pt idx="104">
                  <c:v>288.54000000000002</c:v>
                </c:pt>
                <c:pt idx="105">
                  <c:v>283.83</c:v>
                </c:pt>
                <c:pt idx="106">
                  <c:v>285.51</c:v>
                </c:pt>
                <c:pt idx="107">
                  <c:v>289.66000000000008</c:v>
                </c:pt>
                <c:pt idx="108">
                  <c:v>303.69</c:v>
                </c:pt>
                <c:pt idx="109">
                  <c:v>285.63</c:v>
                </c:pt>
                <c:pt idx="110">
                  <c:v>287.72000000000003</c:v>
                </c:pt>
                <c:pt idx="111">
                  <c:v>286.32</c:v>
                </c:pt>
                <c:pt idx="112">
                  <c:v>274.11</c:v>
                </c:pt>
                <c:pt idx="113">
                  <c:v>278.89</c:v>
                </c:pt>
                <c:pt idx="114">
                  <c:v>266.35000000000002</c:v>
                </c:pt>
                <c:pt idx="115">
                  <c:v>267.44</c:v>
                </c:pt>
                <c:pt idx="116">
                  <c:v>276.81</c:v>
                </c:pt>
                <c:pt idx="117">
                  <c:v>287.55</c:v>
                </c:pt>
                <c:pt idx="118">
                  <c:v>274.77</c:v>
                </c:pt>
                <c:pt idx="119">
                  <c:v>267.75</c:v>
                </c:pt>
                <c:pt idx="120">
                  <c:v>260.69</c:v>
                </c:pt>
                <c:pt idx="121">
                  <c:v>254.93</c:v>
                </c:pt>
                <c:pt idx="122">
                  <c:v>251.86</c:v>
                </c:pt>
                <c:pt idx="123">
                  <c:v>247.75</c:v>
                </c:pt>
                <c:pt idx="124">
                  <c:v>236.26</c:v>
                </c:pt>
                <c:pt idx="125">
                  <c:v>249.65</c:v>
                </c:pt>
                <c:pt idx="126">
                  <c:v>239.28</c:v>
                </c:pt>
                <c:pt idx="127">
                  <c:v>233.34</c:v>
                </c:pt>
                <c:pt idx="128">
                  <c:v>236.54</c:v>
                </c:pt>
                <c:pt idx="129">
                  <c:v>232.28</c:v>
                </c:pt>
                <c:pt idx="130">
                  <c:v>221.03</c:v>
                </c:pt>
                <c:pt idx="131">
                  <c:v>221.91</c:v>
                </c:pt>
                <c:pt idx="132">
                  <c:v>219.6</c:v>
                </c:pt>
                <c:pt idx="133">
                  <c:v>225.41</c:v>
                </c:pt>
                <c:pt idx="134">
                  <c:v>222.96</c:v>
                </c:pt>
                <c:pt idx="135">
                  <c:v>225.79</c:v>
                </c:pt>
                <c:pt idx="136">
                  <c:v>222.32000000000005</c:v>
                </c:pt>
                <c:pt idx="137">
                  <c:v>225</c:v>
                </c:pt>
                <c:pt idx="138">
                  <c:v>230.01</c:v>
                </c:pt>
                <c:pt idx="139">
                  <c:v>227.73999999999998</c:v>
                </c:pt>
                <c:pt idx="140">
                  <c:v>224.32000000000005</c:v>
                </c:pt>
                <c:pt idx="141">
                  <c:v>226.22</c:v>
                </c:pt>
                <c:pt idx="142">
                  <c:v>229.25</c:v>
                </c:pt>
                <c:pt idx="143">
                  <c:v>226.48000000000005</c:v>
                </c:pt>
                <c:pt idx="144">
                  <c:v>252.65</c:v>
                </c:pt>
                <c:pt idx="145">
                  <c:v>263.25</c:v>
                </c:pt>
                <c:pt idx="146">
                  <c:v>261.58999999999986</c:v>
                </c:pt>
                <c:pt idx="147">
                  <c:v>278.74</c:v>
                </c:pt>
                <c:pt idx="148">
                  <c:v>314.55</c:v>
                </c:pt>
                <c:pt idx="149">
                  <c:v>310.76</c:v>
                </c:pt>
                <c:pt idx="150">
                  <c:v>283.95999999999987</c:v>
                </c:pt>
                <c:pt idx="151">
                  <c:v>288.31</c:v>
                </c:pt>
                <c:pt idx="152">
                  <c:v>301.6400000000001</c:v>
                </c:pt>
                <c:pt idx="153">
                  <c:v>311.67</c:v>
                </c:pt>
                <c:pt idx="154">
                  <c:v>321.74</c:v>
                </c:pt>
                <c:pt idx="155">
                  <c:v>330.53</c:v>
                </c:pt>
                <c:pt idx="156">
                  <c:v>320.83999999999986</c:v>
                </c:pt>
                <c:pt idx="157">
                  <c:v>313.08</c:v>
                </c:pt>
                <c:pt idx="158">
                  <c:v>310.14999999999998</c:v>
                </c:pt>
                <c:pt idx="159">
                  <c:v>317.89</c:v>
                </c:pt>
                <c:pt idx="160">
                  <c:v>290.44</c:v>
                </c:pt>
                <c:pt idx="161">
                  <c:v>274.68</c:v>
                </c:pt>
                <c:pt idx="162">
                  <c:v>270.83</c:v>
                </c:pt>
                <c:pt idx="163">
                  <c:v>278.47000000000003</c:v>
                </c:pt>
                <c:pt idx="164">
                  <c:v>260.87</c:v>
                </c:pt>
                <c:pt idx="165">
                  <c:v>280.60000000000002</c:v>
                </c:pt>
                <c:pt idx="166">
                  <c:v>283.4899999999999</c:v>
                </c:pt>
                <c:pt idx="167">
                  <c:v>256.37</c:v>
                </c:pt>
                <c:pt idx="168">
                  <c:v>260.8</c:v>
                </c:pt>
                <c:pt idx="169">
                  <c:v>248.41</c:v>
                </c:pt>
                <c:pt idx="170">
                  <c:v>253.29</c:v>
                </c:pt>
                <c:pt idx="171">
                  <c:v>229.82000000000005</c:v>
                </c:pt>
                <c:pt idx="172">
                  <c:v>238.29</c:v>
                </c:pt>
                <c:pt idx="173">
                  <c:v>226</c:v>
                </c:pt>
                <c:pt idx="174">
                  <c:v>221.02</c:v>
                </c:pt>
                <c:pt idx="175">
                  <c:v>230</c:v>
                </c:pt>
                <c:pt idx="176">
                  <c:v>230.33</c:v>
                </c:pt>
                <c:pt idx="177">
                  <c:v>233.64</c:v>
                </c:pt>
                <c:pt idx="178">
                  <c:v>224.76999999999998</c:v>
                </c:pt>
                <c:pt idx="179">
                  <c:v>222.48000000000005</c:v>
                </c:pt>
                <c:pt idx="180">
                  <c:v>253.89000000000001</c:v>
                </c:pt>
                <c:pt idx="181">
                  <c:v>256.39999999999986</c:v>
                </c:pt>
                <c:pt idx="182">
                  <c:v>259.88</c:v>
                </c:pt>
                <c:pt idx="183">
                  <c:v>249.29</c:v>
                </c:pt>
                <c:pt idx="184">
                  <c:v>248.70999999999998</c:v>
                </c:pt>
                <c:pt idx="185">
                  <c:v>235.07</c:v>
                </c:pt>
                <c:pt idx="186">
                  <c:v>249.5</c:v>
                </c:pt>
                <c:pt idx="187">
                  <c:v>244.92000000000004</c:v>
                </c:pt>
                <c:pt idx="188">
                  <c:v>257.54000000000002</c:v>
                </c:pt>
                <c:pt idx="189">
                  <c:v>269.94</c:v>
                </c:pt>
                <c:pt idx="190">
                  <c:v>260.39</c:v>
                </c:pt>
                <c:pt idx="191">
                  <c:v>269.25</c:v>
                </c:pt>
                <c:pt idx="192">
                  <c:v>253.65</c:v>
                </c:pt>
                <c:pt idx="193">
                  <c:v>259.2</c:v>
                </c:pt>
                <c:pt idx="194">
                  <c:v>265.70999999999987</c:v>
                </c:pt>
                <c:pt idx="195">
                  <c:v>277</c:v>
                </c:pt>
                <c:pt idx="196">
                  <c:v>302.74</c:v>
                </c:pt>
                <c:pt idx="197">
                  <c:v>293.85000000000002</c:v>
                </c:pt>
                <c:pt idx="198">
                  <c:v>271.06</c:v>
                </c:pt>
                <c:pt idx="199">
                  <c:v>286.86</c:v>
                </c:pt>
                <c:pt idx="200">
                  <c:v>274.74</c:v>
                </c:pt>
                <c:pt idx="201">
                  <c:v>272.7</c:v>
                </c:pt>
                <c:pt idx="202">
                  <c:v>267.54000000000002</c:v>
                </c:pt>
                <c:pt idx="203">
                  <c:v>264.16000000000008</c:v>
                </c:pt>
                <c:pt idx="204">
                  <c:v>272.45</c:v>
                </c:pt>
                <c:pt idx="205">
                  <c:v>282.66000000000008</c:v>
                </c:pt>
                <c:pt idx="206">
                  <c:v>283.4199999999999</c:v>
                </c:pt>
                <c:pt idx="207">
                  <c:v>279.58999999999986</c:v>
                </c:pt>
                <c:pt idx="208">
                  <c:v>285.9799999999999</c:v>
                </c:pt>
                <c:pt idx="209">
                  <c:v>287.70999999999987</c:v>
                </c:pt>
                <c:pt idx="210">
                  <c:v>279.4199999999999</c:v>
                </c:pt>
                <c:pt idx="211">
                  <c:v>265.81</c:v>
                </c:pt>
                <c:pt idx="212">
                  <c:v>282.70999999999987</c:v>
                </c:pt>
                <c:pt idx="213">
                  <c:v>293.19</c:v>
                </c:pt>
                <c:pt idx="214">
                  <c:v>290.37</c:v>
                </c:pt>
                <c:pt idx="215">
                  <c:v>270.41000000000003</c:v>
                </c:pt>
                <c:pt idx="216">
                  <c:v>250.35000000000005</c:v>
                </c:pt>
                <c:pt idx="217">
                  <c:v>250.19</c:v>
                </c:pt>
                <c:pt idx="218">
                  <c:v>243.87</c:v>
                </c:pt>
                <c:pt idx="219">
                  <c:v>233.43</c:v>
                </c:pt>
                <c:pt idx="220">
                  <c:v>222.09</c:v>
                </c:pt>
                <c:pt idx="221">
                  <c:v>230.46</c:v>
                </c:pt>
                <c:pt idx="222">
                  <c:v>218.42000000000004</c:v>
                </c:pt>
                <c:pt idx="223">
                  <c:v>219.95000000000005</c:v>
                </c:pt>
                <c:pt idx="224">
                  <c:v>220.70999999999998</c:v>
                </c:pt>
                <c:pt idx="225">
                  <c:v>220.96</c:v>
                </c:pt>
                <c:pt idx="226">
                  <c:v>222.93</c:v>
                </c:pt>
                <c:pt idx="227">
                  <c:v>233.7</c:v>
                </c:pt>
                <c:pt idx="228">
                  <c:v>226.73999999999998</c:v>
                </c:pt>
                <c:pt idx="229">
                  <c:v>232.6</c:v>
                </c:pt>
                <c:pt idx="230">
                  <c:v>254.97</c:v>
                </c:pt>
                <c:pt idx="231">
                  <c:v>241.20999999999998</c:v>
                </c:pt>
                <c:pt idx="232">
                  <c:v>226.82000000000005</c:v>
                </c:pt>
                <c:pt idx="233">
                  <c:v>221.78</c:v>
                </c:pt>
                <c:pt idx="234">
                  <c:v>228.39000000000001</c:v>
                </c:pt>
                <c:pt idx="235">
                  <c:v>233.51</c:v>
                </c:pt>
                <c:pt idx="236">
                  <c:v>222.08</c:v>
                </c:pt>
                <c:pt idx="237">
                  <c:v>229.44</c:v>
                </c:pt>
                <c:pt idx="238">
                  <c:v>238.86</c:v>
                </c:pt>
                <c:pt idx="239">
                  <c:v>241.86</c:v>
                </c:pt>
                <c:pt idx="240">
                  <c:v>262.42999999999989</c:v>
                </c:pt>
                <c:pt idx="241">
                  <c:v>262.27999999999986</c:v>
                </c:pt>
                <c:pt idx="242">
                  <c:v>262.85000000000002</c:v>
                </c:pt>
                <c:pt idx="243">
                  <c:v>273.76</c:v>
                </c:pt>
                <c:pt idx="244">
                  <c:v>274.58999999999986</c:v>
                </c:pt>
                <c:pt idx="245">
                  <c:v>303.9199999999999</c:v>
                </c:pt>
                <c:pt idx="246">
                  <c:v>304.66000000000008</c:v>
                </c:pt>
                <c:pt idx="247">
                  <c:v>302.5</c:v>
                </c:pt>
                <c:pt idx="248">
                  <c:v>308.6400000000001</c:v>
                </c:pt>
                <c:pt idx="249">
                  <c:v>306.68</c:v>
                </c:pt>
                <c:pt idx="250">
                  <c:v>306.20999999999987</c:v>
                </c:pt>
                <c:pt idx="251">
                  <c:v>314.95999999999987</c:v>
                </c:pt>
                <c:pt idx="252">
                  <c:v>310.47000000000003</c:v>
                </c:pt>
                <c:pt idx="253">
                  <c:v>320.26</c:v>
                </c:pt>
                <c:pt idx="254">
                  <c:v>313.02</c:v>
                </c:pt>
                <c:pt idx="255">
                  <c:v>320.22000000000003</c:v>
                </c:pt>
                <c:pt idx="256">
                  <c:v>307.02</c:v>
                </c:pt>
                <c:pt idx="257">
                  <c:v>285.19</c:v>
                </c:pt>
                <c:pt idx="258">
                  <c:v>262.75</c:v>
                </c:pt>
                <c:pt idx="259">
                  <c:v>262.39999999999986</c:v>
                </c:pt>
                <c:pt idx="260">
                  <c:v>278.33999999999986</c:v>
                </c:pt>
                <c:pt idx="261">
                  <c:v>264.56</c:v>
                </c:pt>
                <c:pt idx="262">
                  <c:v>270.06</c:v>
                </c:pt>
                <c:pt idx="263">
                  <c:v>251.14</c:v>
                </c:pt>
                <c:pt idx="264">
                  <c:v>269.41000000000003</c:v>
                </c:pt>
                <c:pt idx="265">
                  <c:v>271.41000000000003</c:v>
                </c:pt>
                <c:pt idx="266">
                  <c:v>265.76</c:v>
                </c:pt>
                <c:pt idx="267">
                  <c:v>260.89999999999986</c:v>
                </c:pt>
                <c:pt idx="268">
                  <c:v>254.76999999999998</c:v>
                </c:pt>
                <c:pt idx="269">
                  <c:v>256.39</c:v>
                </c:pt>
                <c:pt idx="270">
                  <c:v>255.5</c:v>
                </c:pt>
                <c:pt idx="271">
                  <c:v>253.22</c:v>
                </c:pt>
                <c:pt idx="272">
                  <c:v>254.66</c:v>
                </c:pt>
                <c:pt idx="273">
                  <c:v>254.68</c:v>
                </c:pt>
                <c:pt idx="274">
                  <c:v>259.52999999999986</c:v>
                </c:pt>
                <c:pt idx="275">
                  <c:v>263.02</c:v>
                </c:pt>
                <c:pt idx="276">
                  <c:v>265.83</c:v>
                </c:pt>
                <c:pt idx="277">
                  <c:v>258.6400000000001</c:v>
                </c:pt>
                <c:pt idx="278">
                  <c:v>285.11</c:v>
                </c:pt>
                <c:pt idx="279">
                  <c:v>285.25</c:v>
                </c:pt>
                <c:pt idx="280">
                  <c:v>260.70999999999987</c:v>
                </c:pt>
                <c:pt idx="281">
                  <c:v>272.56</c:v>
                </c:pt>
                <c:pt idx="282">
                  <c:v>282.01</c:v>
                </c:pt>
                <c:pt idx="283">
                  <c:v>267.04000000000002</c:v>
                </c:pt>
                <c:pt idx="284">
                  <c:v>275.97000000000003</c:v>
                </c:pt>
                <c:pt idx="285">
                  <c:v>295.35000000000002</c:v>
                </c:pt>
                <c:pt idx="286">
                  <c:v>294.07</c:v>
                </c:pt>
                <c:pt idx="287">
                  <c:v>279.61</c:v>
                </c:pt>
                <c:pt idx="288">
                  <c:v>286.02999999999986</c:v>
                </c:pt>
                <c:pt idx="289">
                  <c:v>297.86</c:v>
                </c:pt>
                <c:pt idx="290">
                  <c:v>295.60000000000002</c:v>
                </c:pt>
                <c:pt idx="291">
                  <c:v>270.92999999999989</c:v>
                </c:pt>
                <c:pt idx="292">
                  <c:v>272.87</c:v>
                </c:pt>
                <c:pt idx="293">
                  <c:v>270.52999999999986</c:v>
                </c:pt>
                <c:pt idx="294">
                  <c:v>263.61</c:v>
                </c:pt>
                <c:pt idx="295">
                  <c:v>266.22000000000003</c:v>
                </c:pt>
                <c:pt idx="296">
                  <c:v>284.89999999999986</c:v>
                </c:pt>
                <c:pt idx="297">
                  <c:v>301.92999999999989</c:v>
                </c:pt>
                <c:pt idx="298">
                  <c:v>295.54000000000002</c:v>
                </c:pt>
                <c:pt idx="299">
                  <c:v>291.27</c:v>
                </c:pt>
                <c:pt idx="300">
                  <c:v>254.3</c:v>
                </c:pt>
                <c:pt idx="301">
                  <c:v>248.34</c:v>
                </c:pt>
                <c:pt idx="302">
                  <c:v>238.23</c:v>
                </c:pt>
                <c:pt idx="303">
                  <c:v>236.99</c:v>
                </c:pt>
                <c:pt idx="304">
                  <c:v>253.10999999999999</c:v>
                </c:pt>
                <c:pt idx="305">
                  <c:v>264.14999999999998</c:v>
                </c:pt>
                <c:pt idx="306">
                  <c:v>274.06</c:v>
                </c:pt>
                <c:pt idx="307">
                  <c:v>285.33999999999986</c:v>
                </c:pt>
                <c:pt idx="308">
                  <c:v>288.52999999999986</c:v>
                </c:pt>
                <c:pt idx="309">
                  <c:v>292.14999999999998</c:v>
                </c:pt>
                <c:pt idx="310">
                  <c:v>283.64999999999998</c:v>
                </c:pt>
                <c:pt idx="311">
                  <c:v>274.54000000000002</c:v>
                </c:pt>
                <c:pt idx="312">
                  <c:v>272.02999999999986</c:v>
                </c:pt>
                <c:pt idx="313">
                  <c:v>272.52</c:v>
                </c:pt>
                <c:pt idx="314">
                  <c:v>266.17</c:v>
                </c:pt>
                <c:pt idx="315">
                  <c:v>265.95999999999987</c:v>
                </c:pt>
                <c:pt idx="316">
                  <c:v>268.07</c:v>
                </c:pt>
                <c:pt idx="317">
                  <c:v>275.9799999999999</c:v>
                </c:pt>
                <c:pt idx="318">
                  <c:v>255.79</c:v>
                </c:pt>
                <c:pt idx="319">
                  <c:v>243.66</c:v>
                </c:pt>
                <c:pt idx="320">
                  <c:v>235.87</c:v>
                </c:pt>
                <c:pt idx="321">
                  <c:v>235.72</c:v>
                </c:pt>
                <c:pt idx="322">
                  <c:v>235.17</c:v>
                </c:pt>
                <c:pt idx="323">
                  <c:v>227.82000000000005</c:v>
                </c:pt>
                <c:pt idx="324">
                  <c:v>231.36</c:v>
                </c:pt>
                <c:pt idx="325">
                  <c:v>238.23999999999998</c:v>
                </c:pt>
                <c:pt idx="326">
                  <c:v>235.46</c:v>
                </c:pt>
                <c:pt idx="327">
                  <c:v>239.64</c:v>
                </c:pt>
                <c:pt idx="328">
                  <c:v>257.39</c:v>
                </c:pt>
                <c:pt idx="329">
                  <c:v>233.83</c:v>
                </c:pt>
                <c:pt idx="330">
                  <c:v>237.1</c:v>
                </c:pt>
                <c:pt idx="331">
                  <c:v>240.17</c:v>
                </c:pt>
                <c:pt idx="332">
                  <c:v>229.46</c:v>
                </c:pt>
                <c:pt idx="333">
                  <c:v>232.22</c:v>
                </c:pt>
                <c:pt idx="334">
                  <c:v>241.70999999999998</c:v>
                </c:pt>
                <c:pt idx="335">
                  <c:v>247.72</c:v>
                </c:pt>
                <c:pt idx="336">
                  <c:v>253.95000000000005</c:v>
                </c:pt>
                <c:pt idx="337">
                  <c:v>279.94</c:v>
                </c:pt>
                <c:pt idx="338">
                  <c:v>278.06</c:v>
                </c:pt>
                <c:pt idx="339">
                  <c:v>270.13</c:v>
                </c:pt>
                <c:pt idx="340">
                  <c:v>293.02999999999986</c:v>
                </c:pt>
                <c:pt idx="341">
                  <c:v>304.02999999999986</c:v>
                </c:pt>
                <c:pt idx="342">
                  <c:v>306.62</c:v>
                </c:pt>
                <c:pt idx="343">
                  <c:v>314.39</c:v>
                </c:pt>
                <c:pt idx="344">
                  <c:v>315.19</c:v>
                </c:pt>
                <c:pt idx="345">
                  <c:v>312.61</c:v>
                </c:pt>
                <c:pt idx="346">
                  <c:v>304.9199999999999</c:v>
                </c:pt>
                <c:pt idx="347">
                  <c:v>310.3</c:v>
                </c:pt>
                <c:pt idx="348">
                  <c:v>305.95999999999987</c:v>
                </c:pt>
                <c:pt idx="349">
                  <c:v>322</c:v>
                </c:pt>
                <c:pt idx="350">
                  <c:v>301.04000000000002</c:v>
                </c:pt>
                <c:pt idx="351">
                  <c:v>307.68</c:v>
                </c:pt>
                <c:pt idx="352">
                  <c:v>311.24</c:v>
                </c:pt>
                <c:pt idx="353">
                  <c:v>284.33999999999986</c:v>
                </c:pt>
                <c:pt idx="354">
                  <c:v>272.4199999999999</c:v>
                </c:pt>
                <c:pt idx="355">
                  <c:v>270.85000000000002</c:v>
                </c:pt>
                <c:pt idx="356">
                  <c:v>262.70999999999987</c:v>
                </c:pt>
                <c:pt idx="357">
                  <c:v>269.33999999999986</c:v>
                </c:pt>
                <c:pt idx="358">
                  <c:v>253.8</c:v>
                </c:pt>
                <c:pt idx="359">
                  <c:v>254.53</c:v>
                </c:pt>
                <c:pt idx="360">
                  <c:v>251.46</c:v>
                </c:pt>
                <c:pt idx="361">
                  <c:v>238.83</c:v>
                </c:pt>
                <c:pt idx="362">
                  <c:v>252.65</c:v>
                </c:pt>
                <c:pt idx="363">
                  <c:v>242.07</c:v>
                </c:pt>
                <c:pt idx="364">
                  <c:v>241.05</c:v>
                </c:pt>
                <c:pt idx="365">
                  <c:v>243.03</c:v>
                </c:pt>
                <c:pt idx="366">
                  <c:v>248.94</c:v>
                </c:pt>
                <c:pt idx="367">
                  <c:v>255.59</c:v>
                </c:pt>
                <c:pt idx="368">
                  <c:v>233.91</c:v>
                </c:pt>
                <c:pt idx="369">
                  <c:v>228.33</c:v>
                </c:pt>
                <c:pt idx="370">
                  <c:v>241.53</c:v>
                </c:pt>
                <c:pt idx="371">
                  <c:v>237.6</c:v>
                </c:pt>
                <c:pt idx="372">
                  <c:v>247.87</c:v>
                </c:pt>
                <c:pt idx="373">
                  <c:v>264.13</c:v>
                </c:pt>
                <c:pt idx="374">
                  <c:v>269.08999999999986</c:v>
                </c:pt>
                <c:pt idx="375">
                  <c:v>274.54000000000002</c:v>
                </c:pt>
                <c:pt idx="376">
                  <c:v>276.56</c:v>
                </c:pt>
                <c:pt idx="377">
                  <c:v>265.7299999999999</c:v>
                </c:pt>
                <c:pt idx="378">
                  <c:v>231.5</c:v>
                </c:pt>
                <c:pt idx="379">
                  <c:v>235.49</c:v>
                </c:pt>
                <c:pt idx="380">
                  <c:v>238.87</c:v>
                </c:pt>
                <c:pt idx="381">
                  <c:v>244.98000000000005</c:v>
                </c:pt>
                <c:pt idx="382">
                  <c:v>239.92000000000004</c:v>
                </c:pt>
                <c:pt idx="383">
                  <c:v>244.7</c:v>
                </c:pt>
                <c:pt idx="384">
                  <c:v>248.15</c:v>
                </c:pt>
                <c:pt idx="385">
                  <c:v>264.85000000000002</c:v>
                </c:pt>
                <c:pt idx="386">
                  <c:v>274.7</c:v>
                </c:pt>
                <c:pt idx="387">
                  <c:v>265.36</c:v>
                </c:pt>
                <c:pt idx="388">
                  <c:v>265.88</c:v>
                </c:pt>
                <c:pt idx="389">
                  <c:v>275.32</c:v>
                </c:pt>
                <c:pt idx="390">
                  <c:v>283.24</c:v>
                </c:pt>
                <c:pt idx="391">
                  <c:v>274.14999999999998</c:v>
                </c:pt>
                <c:pt idx="392">
                  <c:v>270.10000000000002</c:v>
                </c:pt>
                <c:pt idx="393">
                  <c:v>264.47000000000003</c:v>
                </c:pt>
                <c:pt idx="394">
                  <c:v>254.84</c:v>
                </c:pt>
                <c:pt idx="395">
                  <c:v>259.47000000000003</c:v>
                </c:pt>
                <c:pt idx="396">
                  <c:v>276.72000000000003</c:v>
                </c:pt>
                <c:pt idx="397">
                  <c:v>280.63</c:v>
                </c:pt>
                <c:pt idx="398">
                  <c:v>257.2299999999999</c:v>
                </c:pt>
                <c:pt idx="399">
                  <c:v>247.23999999999998</c:v>
                </c:pt>
                <c:pt idx="400">
                  <c:v>245.67</c:v>
                </c:pt>
                <c:pt idx="401">
                  <c:v>237.06</c:v>
                </c:pt>
                <c:pt idx="402">
                  <c:v>241.99</c:v>
                </c:pt>
                <c:pt idx="403">
                  <c:v>255.7</c:v>
                </c:pt>
                <c:pt idx="404">
                  <c:v>254.18</c:v>
                </c:pt>
                <c:pt idx="405">
                  <c:v>251.36</c:v>
                </c:pt>
                <c:pt idx="406">
                  <c:v>253.81</c:v>
                </c:pt>
                <c:pt idx="407">
                  <c:v>253.31</c:v>
                </c:pt>
                <c:pt idx="408">
                  <c:v>236.60999999999999</c:v>
                </c:pt>
                <c:pt idx="409">
                  <c:v>236.18</c:v>
                </c:pt>
                <c:pt idx="410">
                  <c:v>231.94</c:v>
                </c:pt>
                <c:pt idx="411">
                  <c:v>233.60999999999999</c:v>
                </c:pt>
                <c:pt idx="412">
                  <c:v>258.06</c:v>
                </c:pt>
                <c:pt idx="413">
                  <c:v>264.4899999999999</c:v>
                </c:pt>
                <c:pt idx="414">
                  <c:v>236.76999999999998</c:v>
                </c:pt>
                <c:pt idx="415">
                  <c:v>237.3</c:v>
                </c:pt>
                <c:pt idx="416">
                  <c:v>219.19</c:v>
                </c:pt>
                <c:pt idx="417">
                  <c:v>220.91</c:v>
                </c:pt>
                <c:pt idx="418">
                  <c:v>229.35000000000005</c:v>
                </c:pt>
                <c:pt idx="419">
                  <c:v>225.15</c:v>
                </c:pt>
                <c:pt idx="420">
                  <c:v>214.76</c:v>
                </c:pt>
                <c:pt idx="421">
                  <c:v>216.63</c:v>
                </c:pt>
                <c:pt idx="422">
                  <c:v>217.68</c:v>
                </c:pt>
                <c:pt idx="423">
                  <c:v>216.87</c:v>
                </c:pt>
                <c:pt idx="424">
                  <c:v>212.42000000000004</c:v>
                </c:pt>
                <c:pt idx="425">
                  <c:v>215.62</c:v>
                </c:pt>
                <c:pt idx="426">
                  <c:v>236.42000000000004</c:v>
                </c:pt>
                <c:pt idx="427">
                  <c:v>226.47</c:v>
                </c:pt>
                <c:pt idx="428">
                  <c:v>221.44</c:v>
                </c:pt>
                <c:pt idx="429">
                  <c:v>230.99</c:v>
                </c:pt>
                <c:pt idx="430">
                  <c:v>228.87</c:v>
                </c:pt>
                <c:pt idx="431">
                  <c:v>231.6</c:v>
                </c:pt>
                <c:pt idx="432">
                  <c:v>232.06</c:v>
                </c:pt>
                <c:pt idx="433">
                  <c:v>241.41</c:v>
                </c:pt>
                <c:pt idx="434">
                  <c:v>248.45000000000005</c:v>
                </c:pt>
                <c:pt idx="435">
                  <c:v>283.56</c:v>
                </c:pt>
                <c:pt idx="436">
                  <c:v>299.10000000000002</c:v>
                </c:pt>
                <c:pt idx="437">
                  <c:v>290.97000000000003</c:v>
                </c:pt>
                <c:pt idx="438">
                  <c:v>299.38</c:v>
                </c:pt>
                <c:pt idx="439">
                  <c:v>302.05</c:v>
                </c:pt>
                <c:pt idx="440">
                  <c:v>287.5</c:v>
                </c:pt>
                <c:pt idx="441">
                  <c:v>290.88</c:v>
                </c:pt>
                <c:pt idx="442">
                  <c:v>292.02</c:v>
                </c:pt>
                <c:pt idx="443">
                  <c:v>300.76</c:v>
                </c:pt>
                <c:pt idx="444">
                  <c:v>307.27</c:v>
                </c:pt>
                <c:pt idx="445">
                  <c:v>307.31</c:v>
                </c:pt>
                <c:pt idx="446">
                  <c:v>322.41000000000003</c:v>
                </c:pt>
                <c:pt idx="447">
                  <c:v>340.3</c:v>
                </c:pt>
                <c:pt idx="448">
                  <c:v>304.92999999999989</c:v>
                </c:pt>
                <c:pt idx="449">
                  <c:v>282.4799999999999</c:v>
                </c:pt>
                <c:pt idx="450">
                  <c:v>276.74</c:v>
                </c:pt>
                <c:pt idx="451">
                  <c:v>297.08</c:v>
                </c:pt>
                <c:pt idx="452">
                  <c:v>284.05</c:v>
                </c:pt>
                <c:pt idx="453">
                  <c:v>264.33</c:v>
                </c:pt>
                <c:pt idx="454">
                  <c:v>266.27999999999986</c:v>
                </c:pt>
                <c:pt idx="455">
                  <c:v>262.74</c:v>
                </c:pt>
                <c:pt idx="456">
                  <c:v>266.4799999999999</c:v>
                </c:pt>
                <c:pt idx="457">
                  <c:v>267.1400000000001</c:v>
                </c:pt>
                <c:pt idx="458">
                  <c:v>264.04000000000002</c:v>
                </c:pt>
                <c:pt idx="459">
                  <c:v>266.17</c:v>
                </c:pt>
                <c:pt idx="460">
                  <c:v>256.64999999999998</c:v>
                </c:pt>
                <c:pt idx="461">
                  <c:v>250.06</c:v>
                </c:pt>
                <c:pt idx="462">
                  <c:v>253.28</c:v>
                </c:pt>
                <c:pt idx="463">
                  <c:v>264.1400000000001</c:v>
                </c:pt>
                <c:pt idx="464">
                  <c:v>257.64999999999998</c:v>
                </c:pt>
                <c:pt idx="465">
                  <c:v>250.86</c:v>
                </c:pt>
                <c:pt idx="466">
                  <c:v>257.28999999999991</c:v>
                </c:pt>
                <c:pt idx="467">
                  <c:v>243.84</c:v>
                </c:pt>
                <c:pt idx="468">
                  <c:v>243.04</c:v>
                </c:pt>
                <c:pt idx="469">
                  <c:v>242.79</c:v>
                </c:pt>
                <c:pt idx="470">
                  <c:v>253.54</c:v>
                </c:pt>
                <c:pt idx="471">
                  <c:v>274.08999999999986</c:v>
                </c:pt>
                <c:pt idx="472">
                  <c:v>271.52</c:v>
                </c:pt>
                <c:pt idx="473">
                  <c:v>263.36</c:v>
                </c:pt>
                <c:pt idx="474">
                  <c:v>263.77999999999986</c:v>
                </c:pt>
                <c:pt idx="475">
                  <c:v>261.33999999999986</c:v>
                </c:pt>
                <c:pt idx="476">
                  <c:v>287.25</c:v>
                </c:pt>
                <c:pt idx="477">
                  <c:v>295.26</c:v>
                </c:pt>
                <c:pt idx="478">
                  <c:v>298.72000000000003</c:v>
                </c:pt>
                <c:pt idx="479">
                  <c:v>298.8</c:v>
                </c:pt>
                <c:pt idx="480">
                  <c:v>279.86</c:v>
                </c:pt>
                <c:pt idx="481">
                  <c:v>261.7299999999999</c:v>
                </c:pt>
                <c:pt idx="482">
                  <c:v>268.58</c:v>
                </c:pt>
                <c:pt idx="483">
                  <c:v>273.16000000000008</c:v>
                </c:pt>
                <c:pt idx="484">
                  <c:v>274.07</c:v>
                </c:pt>
                <c:pt idx="485">
                  <c:v>263.52</c:v>
                </c:pt>
                <c:pt idx="486">
                  <c:v>269.81</c:v>
                </c:pt>
                <c:pt idx="487">
                  <c:v>283.11</c:v>
                </c:pt>
                <c:pt idx="488">
                  <c:v>290.24</c:v>
                </c:pt>
                <c:pt idx="489">
                  <c:v>286.85000000000002</c:v>
                </c:pt>
                <c:pt idx="490">
                  <c:v>276.06</c:v>
                </c:pt>
                <c:pt idx="491">
                  <c:v>279.82</c:v>
                </c:pt>
                <c:pt idx="492">
                  <c:v>259.77</c:v>
                </c:pt>
                <c:pt idx="493">
                  <c:v>247.82000000000005</c:v>
                </c:pt>
                <c:pt idx="494">
                  <c:v>251.31</c:v>
                </c:pt>
                <c:pt idx="495">
                  <c:v>268.67</c:v>
                </c:pt>
                <c:pt idx="496">
                  <c:v>244.29</c:v>
                </c:pt>
                <c:pt idx="497">
                  <c:v>248.35000000000005</c:v>
                </c:pt>
                <c:pt idx="498">
                  <c:v>256.87</c:v>
                </c:pt>
                <c:pt idx="499">
                  <c:v>274.4799999999999</c:v>
                </c:pt>
                <c:pt idx="500">
                  <c:v>281.58</c:v>
                </c:pt>
                <c:pt idx="501">
                  <c:v>289.26</c:v>
                </c:pt>
                <c:pt idx="502">
                  <c:v>275.4199999999999</c:v>
                </c:pt>
                <c:pt idx="503">
                  <c:v>264.27</c:v>
                </c:pt>
                <c:pt idx="504">
                  <c:v>255.29</c:v>
                </c:pt>
                <c:pt idx="505">
                  <c:v>235.7</c:v>
                </c:pt>
                <c:pt idx="506">
                  <c:v>235.15</c:v>
                </c:pt>
                <c:pt idx="507">
                  <c:v>237.09</c:v>
                </c:pt>
                <c:pt idx="508">
                  <c:v>228.28</c:v>
                </c:pt>
                <c:pt idx="509">
                  <c:v>218.88000000000005</c:v>
                </c:pt>
                <c:pt idx="510">
                  <c:v>228.51</c:v>
                </c:pt>
                <c:pt idx="511">
                  <c:v>222.59</c:v>
                </c:pt>
                <c:pt idx="512">
                  <c:v>218.59</c:v>
                </c:pt>
                <c:pt idx="513">
                  <c:v>226.03</c:v>
                </c:pt>
                <c:pt idx="514">
                  <c:v>221.79</c:v>
                </c:pt>
                <c:pt idx="515">
                  <c:v>220.2</c:v>
                </c:pt>
                <c:pt idx="516">
                  <c:v>224.08</c:v>
                </c:pt>
                <c:pt idx="517">
                  <c:v>228.44</c:v>
                </c:pt>
                <c:pt idx="518">
                  <c:v>216.16</c:v>
                </c:pt>
                <c:pt idx="519">
                  <c:v>213.56</c:v>
                </c:pt>
                <c:pt idx="520">
                  <c:v>228.76</c:v>
                </c:pt>
                <c:pt idx="521">
                  <c:v>238.49</c:v>
                </c:pt>
                <c:pt idx="522">
                  <c:v>235.45000000000005</c:v>
                </c:pt>
                <c:pt idx="523">
                  <c:v>235.45000000000005</c:v>
                </c:pt>
                <c:pt idx="524">
                  <c:v>240.04</c:v>
                </c:pt>
                <c:pt idx="525">
                  <c:v>236.19</c:v>
                </c:pt>
                <c:pt idx="526">
                  <c:v>243.28</c:v>
                </c:pt>
                <c:pt idx="527">
                  <c:v>230.60999999999999</c:v>
                </c:pt>
                <c:pt idx="528">
                  <c:v>242.33</c:v>
                </c:pt>
                <c:pt idx="529">
                  <c:v>257.35000000000002</c:v>
                </c:pt>
                <c:pt idx="530">
                  <c:v>273.27</c:v>
                </c:pt>
                <c:pt idx="531">
                  <c:v>280.08999999999986</c:v>
                </c:pt>
                <c:pt idx="532">
                  <c:v>288.17</c:v>
                </c:pt>
                <c:pt idx="533">
                  <c:v>292.95</c:v>
                </c:pt>
                <c:pt idx="534">
                  <c:v>296.55</c:v>
                </c:pt>
                <c:pt idx="535">
                  <c:v>286.54000000000002</c:v>
                </c:pt>
                <c:pt idx="536">
                  <c:v>307.33999999999986</c:v>
                </c:pt>
                <c:pt idx="537">
                  <c:v>298.94</c:v>
                </c:pt>
                <c:pt idx="538">
                  <c:v>291.58</c:v>
                </c:pt>
                <c:pt idx="539">
                  <c:v>300.85000000000002</c:v>
                </c:pt>
                <c:pt idx="540">
                  <c:v>305.74</c:v>
                </c:pt>
                <c:pt idx="541">
                  <c:v>311.12</c:v>
                </c:pt>
                <c:pt idx="542">
                  <c:v>309.57</c:v>
                </c:pt>
                <c:pt idx="543">
                  <c:v>302.39</c:v>
                </c:pt>
                <c:pt idx="544">
                  <c:v>288.3</c:v>
                </c:pt>
                <c:pt idx="545">
                  <c:v>267.58999999999986</c:v>
                </c:pt>
                <c:pt idx="546">
                  <c:v>274.87</c:v>
                </c:pt>
                <c:pt idx="547">
                  <c:v>250.87</c:v>
                </c:pt>
                <c:pt idx="548">
                  <c:v>240.55</c:v>
                </c:pt>
                <c:pt idx="549">
                  <c:v>243.46</c:v>
                </c:pt>
                <c:pt idx="550">
                  <c:v>249.41</c:v>
                </c:pt>
                <c:pt idx="551">
                  <c:v>250.12</c:v>
                </c:pt>
                <c:pt idx="552">
                  <c:v>257.52999999999986</c:v>
                </c:pt>
                <c:pt idx="553">
                  <c:v>255.08</c:v>
                </c:pt>
                <c:pt idx="554">
                  <c:v>257.32</c:v>
                </c:pt>
                <c:pt idx="555">
                  <c:v>257.32</c:v>
                </c:pt>
                <c:pt idx="556">
                  <c:v>244.78</c:v>
                </c:pt>
                <c:pt idx="557">
                  <c:v>241.66</c:v>
                </c:pt>
                <c:pt idx="558">
                  <c:v>271.95</c:v>
                </c:pt>
                <c:pt idx="559">
                  <c:v>254.63</c:v>
                </c:pt>
                <c:pt idx="560">
                  <c:v>234.86</c:v>
                </c:pt>
                <c:pt idx="561">
                  <c:v>238.76999999999998</c:v>
                </c:pt>
                <c:pt idx="562">
                  <c:v>256.92999999999989</c:v>
                </c:pt>
                <c:pt idx="563">
                  <c:v>284.2</c:v>
                </c:pt>
                <c:pt idx="564">
                  <c:v>273.70999999999987</c:v>
                </c:pt>
                <c:pt idx="565">
                  <c:v>260.01</c:v>
                </c:pt>
                <c:pt idx="566">
                  <c:v>266.31</c:v>
                </c:pt>
                <c:pt idx="567">
                  <c:v>255.79</c:v>
                </c:pt>
                <c:pt idx="568">
                  <c:v>252.70999999999998</c:v>
                </c:pt>
                <c:pt idx="569">
                  <c:v>262.39999999999986</c:v>
                </c:pt>
                <c:pt idx="570">
                  <c:v>258.52</c:v>
                </c:pt>
                <c:pt idx="571">
                  <c:v>254.83</c:v>
                </c:pt>
                <c:pt idx="572">
                  <c:v>259.18</c:v>
                </c:pt>
                <c:pt idx="573">
                  <c:v>258.10000000000002</c:v>
                </c:pt>
                <c:pt idx="574">
                  <c:v>249.45000000000005</c:v>
                </c:pt>
                <c:pt idx="575">
                  <c:v>259.02</c:v>
                </c:pt>
                <c:pt idx="576">
                  <c:v>275.55</c:v>
                </c:pt>
                <c:pt idx="577">
                  <c:v>263.24</c:v>
                </c:pt>
                <c:pt idx="578">
                  <c:v>261.51</c:v>
                </c:pt>
                <c:pt idx="579">
                  <c:v>258.06</c:v>
                </c:pt>
                <c:pt idx="580">
                  <c:v>246.13</c:v>
                </c:pt>
                <c:pt idx="581">
                  <c:v>254.86</c:v>
                </c:pt>
                <c:pt idx="582">
                  <c:v>263.69</c:v>
                </c:pt>
                <c:pt idx="583">
                  <c:v>269.08</c:v>
                </c:pt>
                <c:pt idx="584">
                  <c:v>263.52</c:v>
                </c:pt>
                <c:pt idx="585">
                  <c:v>261.2299999999999</c:v>
                </c:pt>
                <c:pt idx="586">
                  <c:v>271.42999999999989</c:v>
                </c:pt>
                <c:pt idx="587">
                  <c:v>273.37</c:v>
                </c:pt>
                <c:pt idx="588">
                  <c:v>262.45</c:v>
                </c:pt>
                <c:pt idx="589">
                  <c:v>260</c:v>
                </c:pt>
                <c:pt idx="590">
                  <c:v>256.42999999999989</c:v>
                </c:pt>
                <c:pt idx="591">
                  <c:v>258.56</c:v>
                </c:pt>
                <c:pt idx="592">
                  <c:v>240.78</c:v>
                </c:pt>
                <c:pt idx="593">
                  <c:v>235.99</c:v>
                </c:pt>
                <c:pt idx="594">
                  <c:v>236.72</c:v>
                </c:pt>
                <c:pt idx="595">
                  <c:v>258.3</c:v>
                </c:pt>
                <c:pt idx="596">
                  <c:v>289.51</c:v>
                </c:pt>
                <c:pt idx="597">
                  <c:v>286.32</c:v>
                </c:pt>
                <c:pt idx="598">
                  <c:v>276.94</c:v>
                </c:pt>
                <c:pt idx="599">
                  <c:v>255.99</c:v>
                </c:pt>
                <c:pt idx="600">
                  <c:v>253.32000000000005</c:v>
                </c:pt>
                <c:pt idx="601">
                  <c:v>242.8</c:v>
                </c:pt>
                <c:pt idx="602">
                  <c:v>230.45000000000005</c:v>
                </c:pt>
                <c:pt idx="603">
                  <c:v>245.81</c:v>
                </c:pt>
                <c:pt idx="604">
                  <c:v>232.93</c:v>
                </c:pt>
                <c:pt idx="605">
                  <c:v>230.12</c:v>
                </c:pt>
                <c:pt idx="606">
                  <c:v>241.10999999999999</c:v>
                </c:pt>
                <c:pt idx="607">
                  <c:v>244.45000000000005</c:v>
                </c:pt>
                <c:pt idx="608">
                  <c:v>238.84</c:v>
                </c:pt>
                <c:pt idx="609">
                  <c:v>229.76999999999998</c:v>
                </c:pt>
                <c:pt idx="610">
                  <c:v>234.67</c:v>
                </c:pt>
                <c:pt idx="611">
                  <c:v>221.14</c:v>
                </c:pt>
                <c:pt idx="612">
                  <c:v>220.08</c:v>
                </c:pt>
                <c:pt idx="613">
                  <c:v>224.13</c:v>
                </c:pt>
                <c:pt idx="614">
                  <c:v>214.9</c:v>
                </c:pt>
                <c:pt idx="615">
                  <c:v>209.26</c:v>
                </c:pt>
                <c:pt idx="616">
                  <c:v>210.79</c:v>
                </c:pt>
                <c:pt idx="617">
                  <c:v>223.73999999999998</c:v>
                </c:pt>
                <c:pt idx="618">
                  <c:v>220.43</c:v>
                </c:pt>
                <c:pt idx="619">
                  <c:v>217.23999999999998</c:v>
                </c:pt>
                <c:pt idx="620">
                  <c:v>222.48000000000005</c:v>
                </c:pt>
                <c:pt idx="621">
                  <c:v>228.65</c:v>
                </c:pt>
                <c:pt idx="622">
                  <c:v>216.92000000000004</c:v>
                </c:pt>
                <c:pt idx="623">
                  <c:v>233.78</c:v>
                </c:pt>
                <c:pt idx="624">
                  <c:v>246.1</c:v>
                </c:pt>
                <c:pt idx="625">
                  <c:v>269.36</c:v>
                </c:pt>
                <c:pt idx="626">
                  <c:v>267.45</c:v>
                </c:pt>
                <c:pt idx="627">
                  <c:v>286.41000000000003</c:v>
                </c:pt>
                <c:pt idx="628">
                  <c:v>304.45999999999987</c:v>
                </c:pt>
                <c:pt idx="629">
                  <c:v>293.8</c:v>
                </c:pt>
                <c:pt idx="630">
                  <c:v>295.39999999999986</c:v>
                </c:pt>
                <c:pt idx="631">
                  <c:v>290.52</c:v>
                </c:pt>
                <c:pt idx="632">
                  <c:v>310.10000000000002</c:v>
                </c:pt>
                <c:pt idx="633">
                  <c:v>314.28999999999991</c:v>
                </c:pt>
                <c:pt idx="634">
                  <c:v>298.08</c:v>
                </c:pt>
                <c:pt idx="635">
                  <c:v>294.6400000000001</c:v>
                </c:pt>
                <c:pt idx="636">
                  <c:v>300.95999999999987</c:v>
                </c:pt>
                <c:pt idx="637">
                  <c:v>297.4199999999999</c:v>
                </c:pt>
                <c:pt idx="638">
                  <c:v>300.9799999999999</c:v>
                </c:pt>
                <c:pt idx="639">
                  <c:v>299.14999999999998</c:v>
                </c:pt>
                <c:pt idx="640">
                  <c:v>284.70999999999987</c:v>
                </c:pt>
                <c:pt idx="641">
                  <c:v>280.6400000000001</c:v>
                </c:pt>
                <c:pt idx="642">
                  <c:v>272.91000000000003</c:v>
                </c:pt>
                <c:pt idx="643">
                  <c:v>258.89</c:v>
                </c:pt>
                <c:pt idx="644">
                  <c:v>237.88000000000005</c:v>
                </c:pt>
                <c:pt idx="645">
                  <c:v>249.75</c:v>
                </c:pt>
                <c:pt idx="646">
                  <c:v>231.66</c:v>
                </c:pt>
                <c:pt idx="647">
                  <c:v>228.67</c:v>
                </c:pt>
                <c:pt idx="648">
                  <c:v>248.44</c:v>
                </c:pt>
                <c:pt idx="649">
                  <c:v>262.08999999999986</c:v>
                </c:pt>
                <c:pt idx="650">
                  <c:v>256.33</c:v>
                </c:pt>
                <c:pt idx="651">
                  <c:v>251.03</c:v>
                </c:pt>
                <c:pt idx="652">
                  <c:v>236.53</c:v>
                </c:pt>
                <c:pt idx="653">
                  <c:v>237.45000000000005</c:v>
                </c:pt>
                <c:pt idx="654">
                  <c:v>246.33</c:v>
                </c:pt>
                <c:pt idx="655">
                  <c:v>232.60999999999999</c:v>
                </c:pt>
                <c:pt idx="656">
                  <c:v>237.58</c:v>
                </c:pt>
                <c:pt idx="657">
                  <c:v>271.77</c:v>
                </c:pt>
                <c:pt idx="658">
                  <c:v>282.39999999999986</c:v>
                </c:pt>
                <c:pt idx="659">
                  <c:v>276.78999999999991</c:v>
                </c:pt>
                <c:pt idx="660">
                  <c:v>289.14999999999998</c:v>
                </c:pt>
                <c:pt idx="661">
                  <c:v>283.16000000000008</c:v>
                </c:pt>
                <c:pt idx="662">
                  <c:v>287.33</c:v>
                </c:pt>
                <c:pt idx="663">
                  <c:v>276.33999999999986</c:v>
                </c:pt>
                <c:pt idx="664">
                  <c:v>267.8</c:v>
                </c:pt>
                <c:pt idx="665">
                  <c:v>240.99</c:v>
                </c:pt>
                <c:pt idx="666">
                  <c:v>242.79</c:v>
                </c:pt>
                <c:pt idx="667">
                  <c:v>243.02</c:v>
                </c:pt>
                <c:pt idx="668">
                  <c:v>240.62</c:v>
                </c:pt>
                <c:pt idx="669">
                  <c:v>235.69</c:v>
                </c:pt>
                <c:pt idx="670">
                  <c:v>250.09</c:v>
                </c:pt>
                <c:pt idx="671">
                  <c:v>237.15</c:v>
                </c:pt>
                <c:pt idx="672">
                  <c:v>247.45000000000005</c:v>
                </c:pt>
                <c:pt idx="673">
                  <c:v>252.43</c:v>
                </c:pt>
                <c:pt idx="674">
                  <c:v>272.37</c:v>
                </c:pt>
                <c:pt idx="675">
                  <c:v>277.8</c:v>
                </c:pt>
                <c:pt idx="676">
                  <c:v>280.83</c:v>
                </c:pt>
                <c:pt idx="677">
                  <c:v>293.9899999999999</c:v>
                </c:pt>
                <c:pt idx="678">
                  <c:v>303.67</c:v>
                </c:pt>
                <c:pt idx="679">
                  <c:v>316.37</c:v>
                </c:pt>
                <c:pt idx="680">
                  <c:v>284.67</c:v>
                </c:pt>
                <c:pt idx="681">
                  <c:v>273.10000000000002</c:v>
                </c:pt>
                <c:pt idx="682">
                  <c:v>257.3</c:v>
                </c:pt>
                <c:pt idx="683">
                  <c:v>251.9</c:v>
                </c:pt>
                <c:pt idx="684">
                  <c:v>256.28999999999991</c:v>
                </c:pt>
                <c:pt idx="685">
                  <c:v>265.25</c:v>
                </c:pt>
                <c:pt idx="686">
                  <c:v>267.63</c:v>
                </c:pt>
                <c:pt idx="687">
                  <c:v>248.47</c:v>
                </c:pt>
                <c:pt idx="688">
                  <c:v>254.35000000000005</c:v>
                </c:pt>
                <c:pt idx="689">
                  <c:v>273.91000000000003</c:v>
                </c:pt>
                <c:pt idx="690">
                  <c:v>287.06</c:v>
                </c:pt>
                <c:pt idx="691">
                  <c:v>283.33</c:v>
                </c:pt>
                <c:pt idx="692">
                  <c:v>288.95999999999987</c:v>
                </c:pt>
                <c:pt idx="693">
                  <c:v>276.75</c:v>
                </c:pt>
                <c:pt idx="694">
                  <c:v>257.39</c:v>
                </c:pt>
                <c:pt idx="695">
                  <c:v>233.22</c:v>
                </c:pt>
                <c:pt idx="696">
                  <c:v>233.49</c:v>
                </c:pt>
                <c:pt idx="697">
                  <c:v>236.78</c:v>
                </c:pt>
                <c:pt idx="698">
                  <c:v>246.28</c:v>
                </c:pt>
                <c:pt idx="699">
                  <c:v>242.10999999999999</c:v>
                </c:pt>
                <c:pt idx="700">
                  <c:v>237.59</c:v>
                </c:pt>
                <c:pt idx="701">
                  <c:v>233.9</c:v>
                </c:pt>
                <c:pt idx="702">
                  <c:v>227.58</c:v>
                </c:pt>
                <c:pt idx="703">
                  <c:v>231.10999999999999</c:v>
                </c:pt>
                <c:pt idx="704">
                  <c:v>222.07</c:v>
                </c:pt>
                <c:pt idx="705">
                  <c:v>211.1</c:v>
                </c:pt>
                <c:pt idx="706">
                  <c:v>215.23</c:v>
                </c:pt>
                <c:pt idx="707">
                  <c:v>216.23999999999998</c:v>
                </c:pt>
                <c:pt idx="708">
                  <c:v>209.31</c:v>
                </c:pt>
                <c:pt idx="709">
                  <c:v>213.75</c:v>
                </c:pt>
                <c:pt idx="710">
                  <c:v>217.97</c:v>
                </c:pt>
                <c:pt idx="711">
                  <c:v>215.41</c:v>
                </c:pt>
                <c:pt idx="712">
                  <c:v>210.49</c:v>
                </c:pt>
                <c:pt idx="713">
                  <c:v>210.14</c:v>
                </c:pt>
                <c:pt idx="714">
                  <c:v>220.05</c:v>
                </c:pt>
                <c:pt idx="715">
                  <c:v>219.36</c:v>
                </c:pt>
                <c:pt idx="716">
                  <c:v>222.3</c:v>
                </c:pt>
                <c:pt idx="717">
                  <c:v>236.76999999999998</c:v>
                </c:pt>
                <c:pt idx="718">
                  <c:v>238.66</c:v>
                </c:pt>
                <c:pt idx="719">
                  <c:v>238.69</c:v>
                </c:pt>
                <c:pt idx="720">
                  <c:v>257.20999999999987</c:v>
                </c:pt>
                <c:pt idx="721">
                  <c:v>268.8</c:v>
                </c:pt>
                <c:pt idx="722">
                  <c:v>277.58999999999986</c:v>
                </c:pt>
                <c:pt idx="723">
                  <c:v>291.04000000000002</c:v>
                </c:pt>
                <c:pt idx="724">
                  <c:v>309.39999999999986</c:v>
                </c:pt>
                <c:pt idx="725">
                  <c:v>288.91000000000003</c:v>
                </c:pt>
                <c:pt idx="726">
                  <c:v>278.91000000000003</c:v>
                </c:pt>
                <c:pt idx="727">
                  <c:v>289.32</c:v>
                </c:pt>
                <c:pt idx="728">
                  <c:v>283.83</c:v>
                </c:pt>
                <c:pt idx="729">
                  <c:v>290.35000000000002</c:v>
                </c:pt>
                <c:pt idx="730">
                  <c:v>285.54000000000002</c:v>
                </c:pt>
                <c:pt idx="731">
                  <c:v>294.68</c:v>
                </c:pt>
                <c:pt idx="732">
                  <c:v>287.58</c:v>
                </c:pt>
                <c:pt idx="733">
                  <c:v>297.76</c:v>
                </c:pt>
                <c:pt idx="734">
                  <c:v>296.07</c:v>
                </c:pt>
                <c:pt idx="735">
                  <c:v>291.66000000000008</c:v>
                </c:pt>
                <c:pt idx="736">
                  <c:v>279.55</c:v>
                </c:pt>
                <c:pt idx="737">
                  <c:v>272.72000000000003</c:v>
                </c:pt>
                <c:pt idx="738">
                  <c:v>269.12</c:v>
                </c:pt>
                <c:pt idx="739">
                  <c:v>275.68</c:v>
                </c:pt>
                <c:pt idx="740">
                  <c:v>264.38</c:v>
                </c:pt>
                <c:pt idx="741">
                  <c:v>263.62</c:v>
                </c:pt>
                <c:pt idx="742">
                  <c:v>247.49</c:v>
                </c:pt>
                <c:pt idx="743">
                  <c:v>238</c:v>
                </c:pt>
                <c:pt idx="744">
                  <c:v>239.57</c:v>
                </c:pt>
                <c:pt idx="745">
                  <c:v>243.86</c:v>
                </c:pt>
                <c:pt idx="746">
                  <c:v>263.19</c:v>
                </c:pt>
                <c:pt idx="747">
                  <c:v>271.33</c:v>
                </c:pt>
                <c:pt idx="748">
                  <c:v>241.99</c:v>
                </c:pt>
                <c:pt idx="749">
                  <c:v>236.60999999999999</c:v>
                </c:pt>
                <c:pt idx="750">
                  <c:v>238.54</c:v>
                </c:pt>
                <c:pt idx="751">
                  <c:v>237.33</c:v>
                </c:pt>
                <c:pt idx="752">
                  <c:v>236.09</c:v>
                </c:pt>
                <c:pt idx="753">
                  <c:v>237.41</c:v>
                </c:pt>
                <c:pt idx="754">
                  <c:v>260.7299999999999</c:v>
                </c:pt>
                <c:pt idx="755">
                  <c:v>273.26</c:v>
                </c:pt>
                <c:pt idx="756">
                  <c:v>271.68</c:v>
                </c:pt>
                <c:pt idx="757">
                  <c:v>271.16000000000008</c:v>
                </c:pt>
                <c:pt idx="758">
                  <c:v>242.25</c:v>
                </c:pt>
                <c:pt idx="759">
                  <c:v>245.04</c:v>
                </c:pt>
                <c:pt idx="760">
                  <c:v>240.28</c:v>
                </c:pt>
              </c:numCache>
            </c:numRef>
          </c:val>
        </c:ser>
        <c:ser>
          <c:idx val="1"/>
          <c:order val="1"/>
          <c:tx>
            <c:strRef>
              <c:f>'กราฟ MDB TR.800 kVA.'!$H$1</c:f>
              <c:strCache>
                <c:ptCount val="1"/>
                <c:pt idx="0">
                  <c:v>Amp - S</c:v>
                </c:pt>
              </c:strCache>
            </c:strRef>
          </c:tx>
          <c:spPr>
            <a:ln w="12700">
              <a:solidFill>
                <a:srgbClr val="FFFF00"/>
              </a:solidFill>
              <a:prstDash val="solid"/>
            </a:ln>
          </c:spPr>
          <c:marker>
            <c:symbol val="none"/>
          </c:marker>
          <c:cat>
            <c:strRef>
              <c:f>'กราฟ MDB TR.800 kVA.'!$F$2:$F$762</c:f>
              <c:strCache>
                <c:ptCount val="761"/>
                <c:pt idx="0">
                  <c:v>21/03/2018 17:45:00</c:v>
                </c:pt>
                <c:pt idx="1">
                  <c:v>21/03/2018 18:00:00</c:v>
                </c:pt>
                <c:pt idx="2">
                  <c:v>21/03/2018 18:15:00</c:v>
                </c:pt>
                <c:pt idx="3">
                  <c:v>21/03/2018 18:30:00</c:v>
                </c:pt>
                <c:pt idx="4">
                  <c:v>21/03/2018 18:45:00</c:v>
                </c:pt>
                <c:pt idx="5">
                  <c:v>21/03/2018 19:00:00</c:v>
                </c:pt>
                <c:pt idx="6">
                  <c:v>21/03/2018 19:15:00</c:v>
                </c:pt>
                <c:pt idx="7">
                  <c:v>21/03/2018 19:30:00</c:v>
                </c:pt>
                <c:pt idx="8">
                  <c:v>21/03/2018 19:45:00</c:v>
                </c:pt>
                <c:pt idx="9">
                  <c:v>21/03/2018 20:00:00</c:v>
                </c:pt>
                <c:pt idx="10">
                  <c:v>21/03/2018 20:15:00</c:v>
                </c:pt>
                <c:pt idx="11">
                  <c:v>21/03/2018 20:30:00</c:v>
                </c:pt>
                <c:pt idx="12">
                  <c:v>21/03/2018 20:45:00</c:v>
                </c:pt>
                <c:pt idx="13">
                  <c:v>21/03/2018 21:00:00</c:v>
                </c:pt>
                <c:pt idx="14">
                  <c:v>21/03/2018 21:15:00</c:v>
                </c:pt>
                <c:pt idx="15">
                  <c:v>21/03/2018 21:30:00</c:v>
                </c:pt>
                <c:pt idx="16">
                  <c:v>21/03/2018 21:45:00</c:v>
                </c:pt>
                <c:pt idx="17">
                  <c:v>21/03/2018 22:00:00</c:v>
                </c:pt>
                <c:pt idx="18">
                  <c:v>21/03/2018 22:15:00</c:v>
                </c:pt>
                <c:pt idx="19">
                  <c:v>21/03/2018 22:30:00</c:v>
                </c:pt>
                <c:pt idx="20">
                  <c:v>21/03/2018 22:45:00</c:v>
                </c:pt>
                <c:pt idx="21">
                  <c:v>21/03/2018 23:00:00</c:v>
                </c:pt>
                <c:pt idx="22">
                  <c:v>21/03/2018 23:15:00</c:v>
                </c:pt>
                <c:pt idx="23">
                  <c:v>21/03/2018 23:30:00</c:v>
                </c:pt>
                <c:pt idx="24">
                  <c:v>21/03/2018 23:45:00</c:v>
                </c:pt>
                <c:pt idx="25">
                  <c:v>22/03/2018 00:00:00</c:v>
                </c:pt>
                <c:pt idx="26">
                  <c:v>22/03/2018 00:15:00</c:v>
                </c:pt>
                <c:pt idx="27">
                  <c:v>22/03/2018 00:30:00</c:v>
                </c:pt>
                <c:pt idx="28">
                  <c:v>22/03/2018 00:45:00</c:v>
                </c:pt>
                <c:pt idx="29">
                  <c:v>22/03/2018 01:00:00</c:v>
                </c:pt>
                <c:pt idx="30">
                  <c:v>22/03/2018 01:15:00</c:v>
                </c:pt>
                <c:pt idx="31">
                  <c:v>22/03/2018 01:30:00</c:v>
                </c:pt>
                <c:pt idx="32">
                  <c:v>22/03/2018 01:45:00</c:v>
                </c:pt>
                <c:pt idx="33">
                  <c:v>22/03/2018 02:00:00</c:v>
                </c:pt>
                <c:pt idx="34">
                  <c:v>22/03/2018 02:15:00</c:v>
                </c:pt>
                <c:pt idx="35">
                  <c:v>22/03/2018 02:30:00</c:v>
                </c:pt>
                <c:pt idx="36">
                  <c:v>22/03/2018 02:45:00</c:v>
                </c:pt>
                <c:pt idx="37">
                  <c:v>22/03/2018 03:00:00</c:v>
                </c:pt>
                <c:pt idx="38">
                  <c:v>22/03/2018 03:15:00</c:v>
                </c:pt>
                <c:pt idx="39">
                  <c:v>22/03/2018 03:30:00</c:v>
                </c:pt>
                <c:pt idx="40">
                  <c:v>22/03/2018 03:45:00</c:v>
                </c:pt>
                <c:pt idx="41">
                  <c:v>22/03/2018 04:00:00</c:v>
                </c:pt>
                <c:pt idx="42">
                  <c:v>22/03/2018 04:15:00</c:v>
                </c:pt>
                <c:pt idx="43">
                  <c:v>22/03/2018 04:30:00</c:v>
                </c:pt>
                <c:pt idx="44">
                  <c:v>22/03/2018 04:45:00</c:v>
                </c:pt>
                <c:pt idx="45">
                  <c:v>22/03/2018 05:00:00</c:v>
                </c:pt>
                <c:pt idx="46">
                  <c:v>22/03/2018 05:15:00</c:v>
                </c:pt>
                <c:pt idx="47">
                  <c:v>22/03/2018 05:30:00</c:v>
                </c:pt>
                <c:pt idx="48">
                  <c:v>22/03/2018 05:45:00</c:v>
                </c:pt>
                <c:pt idx="49">
                  <c:v>22/03/2018 06:00:00</c:v>
                </c:pt>
                <c:pt idx="50">
                  <c:v>22/03/2018 06:15:00</c:v>
                </c:pt>
                <c:pt idx="51">
                  <c:v>22/03/2018 06:30:00</c:v>
                </c:pt>
                <c:pt idx="52">
                  <c:v>22/03/2018 06:45:00</c:v>
                </c:pt>
                <c:pt idx="53">
                  <c:v>22/03/2018 07:00:00</c:v>
                </c:pt>
                <c:pt idx="54">
                  <c:v>22/03/2018 07:15:00</c:v>
                </c:pt>
                <c:pt idx="55">
                  <c:v>22/03/2018 07:30:00</c:v>
                </c:pt>
                <c:pt idx="56">
                  <c:v>22/03/2018 07:45:00</c:v>
                </c:pt>
                <c:pt idx="57">
                  <c:v>22/03/2018 08:00:00</c:v>
                </c:pt>
                <c:pt idx="58">
                  <c:v>22/03/2018 08:15:00</c:v>
                </c:pt>
                <c:pt idx="59">
                  <c:v>22/03/2018 08:30:00</c:v>
                </c:pt>
                <c:pt idx="60">
                  <c:v>22/03/2018 08:45:00</c:v>
                </c:pt>
                <c:pt idx="61">
                  <c:v>22/03/2018 09:00:00</c:v>
                </c:pt>
                <c:pt idx="62">
                  <c:v>22/03/2018 09:15:00</c:v>
                </c:pt>
                <c:pt idx="63">
                  <c:v>22/03/2018 09:30:00</c:v>
                </c:pt>
                <c:pt idx="64">
                  <c:v>22/03/2018 09:45:00</c:v>
                </c:pt>
                <c:pt idx="65">
                  <c:v>22/03/2018 10:00:00</c:v>
                </c:pt>
                <c:pt idx="66">
                  <c:v>22/03/2018 10:15:00</c:v>
                </c:pt>
                <c:pt idx="67">
                  <c:v>22/03/2018 10:30:00</c:v>
                </c:pt>
                <c:pt idx="68">
                  <c:v>22/03/2018 10:45:00</c:v>
                </c:pt>
                <c:pt idx="69">
                  <c:v>22/03/2018 11:00:00</c:v>
                </c:pt>
                <c:pt idx="70">
                  <c:v>22/03/2018 11:15:00</c:v>
                </c:pt>
                <c:pt idx="71">
                  <c:v>22/03/2018 11:30:00</c:v>
                </c:pt>
                <c:pt idx="72">
                  <c:v>22/03/2018 11:45:00</c:v>
                </c:pt>
                <c:pt idx="73">
                  <c:v>22/03/2018 12:00:00</c:v>
                </c:pt>
                <c:pt idx="74">
                  <c:v>22/03/2018 12:15:00</c:v>
                </c:pt>
                <c:pt idx="75">
                  <c:v>22/03/2018 12:30:00</c:v>
                </c:pt>
                <c:pt idx="76">
                  <c:v>22/03/2018 12:45:00</c:v>
                </c:pt>
                <c:pt idx="77">
                  <c:v>22/03/2018 13:00:00</c:v>
                </c:pt>
                <c:pt idx="78">
                  <c:v>22/03/2018 13:15:00</c:v>
                </c:pt>
                <c:pt idx="79">
                  <c:v>22/03/2018 13:30:00</c:v>
                </c:pt>
                <c:pt idx="80">
                  <c:v>22/03/2018 13:45:00</c:v>
                </c:pt>
                <c:pt idx="81">
                  <c:v>22/03/2018 14:00:00</c:v>
                </c:pt>
                <c:pt idx="82">
                  <c:v>22/03/2018 14:15:00</c:v>
                </c:pt>
                <c:pt idx="83">
                  <c:v>22/03/2018 14:30:00</c:v>
                </c:pt>
                <c:pt idx="84">
                  <c:v>22/03/2018 14:45:00</c:v>
                </c:pt>
                <c:pt idx="85">
                  <c:v>22/03/2018 15:00:00</c:v>
                </c:pt>
                <c:pt idx="86">
                  <c:v>22/03/2018 15:15:00</c:v>
                </c:pt>
                <c:pt idx="87">
                  <c:v>22/03/2018 15:30:00</c:v>
                </c:pt>
                <c:pt idx="88">
                  <c:v>22/03/2018 15:45:00</c:v>
                </c:pt>
                <c:pt idx="89">
                  <c:v>22/03/2018 16:00:00</c:v>
                </c:pt>
                <c:pt idx="90">
                  <c:v>22/03/2018 16:15:00</c:v>
                </c:pt>
                <c:pt idx="91">
                  <c:v>22/03/2018 16:30:00</c:v>
                </c:pt>
                <c:pt idx="92">
                  <c:v>22/03/2018 16:45:00</c:v>
                </c:pt>
                <c:pt idx="93">
                  <c:v>22/03/2018 17:00:00</c:v>
                </c:pt>
                <c:pt idx="94">
                  <c:v>22/03/2018 17:15:00</c:v>
                </c:pt>
                <c:pt idx="95">
                  <c:v>22/03/2018 17:30:00</c:v>
                </c:pt>
                <c:pt idx="96">
                  <c:v>22/03/2018 17:45:00</c:v>
                </c:pt>
                <c:pt idx="97">
                  <c:v>22/03/2018 18:00:00</c:v>
                </c:pt>
                <c:pt idx="98">
                  <c:v>22/03/2018 18:15:00</c:v>
                </c:pt>
                <c:pt idx="99">
                  <c:v>22/03/2018 18:30:00</c:v>
                </c:pt>
                <c:pt idx="100">
                  <c:v>22/03/2018 18:45:00</c:v>
                </c:pt>
                <c:pt idx="101">
                  <c:v>22/03/2018 19:00:00</c:v>
                </c:pt>
                <c:pt idx="102">
                  <c:v>22/03/2018 19:15:00</c:v>
                </c:pt>
                <c:pt idx="103">
                  <c:v>22/03/2018 19:30:00</c:v>
                </c:pt>
                <c:pt idx="104">
                  <c:v>22/03/2018 19:45:00</c:v>
                </c:pt>
                <c:pt idx="105">
                  <c:v>22/03/2018 20:00:00</c:v>
                </c:pt>
                <c:pt idx="106">
                  <c:v>22/03/2018 20:15:00</c:v>
                </c:pt>
                <c:pt idx="107">
                  <c:v>22/03/2018 20:30:00</c:v>
                </c:pt>
                <c:pt idx="108">
                  <c:v>22/03/2018 20:45:00</c:v>
                </c:pt>
                <c:pt idx="109">
                  <c:v>22/03/2018 21:00:00</c:v>
                </c:pt>
                <c:pt idx="110">
                  <c:v>22/03/2018 21:15:00</c:v>
                </c:pt>
                <c:pt idx="111">
                  <c:v>22/03/2018 21:30:00</c:v>
                </c:pt>
                <c:pt idx="112">
                  <c:v>22/03/2018 21:45:00</c:v>
                </c:pt>
                <c:pt idx="113">
                  <c:v>22/03/2018 22:00:00</c:v>
                </c:pt>
                <c:pt idx="114">
                  <c:v>22/03/2018 22:15:00</c:v>
                </c:pt>
                <c:pt idx="115">
                  <c:v>22/03/2018 22:30:00</c:v>
                </c:pt>
                <c:pt idx="116">
                  <c:v>22/03/2018 22:45:00</c:v>
                </c:pt>
                <c:pt idx="117">
                  <c:v>22/03/2018 23:00:00</c:v>
                </c:pt>
                <c:pt idx="118">
                  <c:v>22/03/2018 23:15:00</c:v>
                </c:pt>
                <c:pt idx="119">
                  <c:v>22/03/2018 23:30:00</c:v>
                </c:pt>
                <c:pt idx="120">
                  <c:v>22/03/2018 23:45:00</c:v>
                </c:pt>
                <c:pt idx="121">
                  <c:v>23/03/2018 00:00:00</c:v>
                </c:pt>
                <c:pt idx="122">
                  <c:v>23/03/2018 00:15:00</c:v>
                </c:pt>
                <c:pt idx="123">
                  <c:v>23/03/2018 00:30:00</c:v>
                </c:pt>
                <c:pt idx="124">
                  <c:v>23/03/2018 00:45:00</c:v>
                </c:pt>
                <c:pt idx="125">
                  <c:v>23/03/2018 01:00:00</c:v>
                </c:pt>
                <c:pt idx="126">
                  <c:v>23/03/2018 01:15:00</c:v>
                </c:pt>
                <c:pt idx="127">
                  <c:v>23/03/2018 01:30:00</c:v>
                </c:pt>
                <c:pt idx="128">
                  <c:v>23/03/2018 01:45:00</c:v>
                </c:pt>
                <c:pt idx="129">
                  <c:v>23/03/2018 02:00:00</c:v>
                </c:pt>
                <c:pt idx="130">
                  <c:v>23/03/2018 02:15:00</c:v>
                </c:pt>
                <c:pt idx="131">
                  <c:v>23/03/2018 02:30:00</c:v>
                </c:pt>
                <c:pt idx="132">
                  <c:v>23/03/2018 02:45:00</c:v>
                </c:pt>
                <c:pt idx="133">
                  <c:v>23/03/2018 03:00:00</c:v>
                </c:pt>
                <c:pt idx="134">
                  <c:v>23/03/2018 03:15:00</c:v>
                </c:pt>
                <c:pt idx="135">
                  <c:v>23/03/2018 03:30:00</c:v>
                </c:pt>
                <c:pt idx="136">
                  <c:v>23/03/2018 03:45:00</c:v>
                </c:pt>
                <c:pt idx="137">
                  <c:v>23/03/2018 04:00:00</c:v>
                </c:pt>
                <c:pt idx="138">
                  <c:v>23/03/2018 04:15:00</c:v>
                </c:pt>
                <c:pt idx="139">
                  <c:v>23/03/2018 04:30:00</c:v>
                </c:pt>
                <c:pt idx="140">
                  <c:v>23/03/2018 04:45:00</c:v>
                </c:pt>
                <c:pt idx="141">
                  <c:v>23/03/2018 05:00:00</c:v>
                </c:pt>
                <c:pt idx="142">
                  <c:v>23/03/2018 05:15:00</c:v>
                </c:pt>
                <c:pt idx="143">
                  <c:v>23/03/2018 05:30:00</c:v>
                </c:pt>
                <c:pt idx="144">
                  <c:v>23/03/2018 05:45:00</c:v>
                </c:pt>
                <c:pt idx="145">
                  <c:v>23/03/2018 06:00:00</c:v>
                </c:pt>
                <c:pt idx="146">
                  <c:v>23/03/2018 06:15:00</c:v>
                </c:pt>
                <c:pt idx="147">
                  <c:v>23/03/2018 06:30:00</c:v>
                </c:pt>
                <c:pt idx="148">
                  <c:v>23/03/2018 06:45:00</c:v>
                </c:pt>
                <c:pt idx="149">
                  <c:v>23/03/2018 07:00:00</c:v>
                </c:pt>
                <c:pt idx="150">
                  <c:v>23/03/2018 07:15:00</c:v>
                </c:pt>
                <c:pt idx="151">
                  <c:v>23/03/2018 07:30:00</c:v>
                </c:pt>
                <c:pt idx="152">
                  <c:v>23/03/2018 07:45:00</c:v>
                </c:pt>
                <c:pt idx="153">
                  <c:v>23/03/2018 08:00:00</c:v>
                </c:pt>
                <c:pt idx="154">
                  <c:v>23/03/2018 08:15:00</c:v>
                </c:pt>
                <c:pt idx="155">
                  <c:v>23/03/2018 08:30:00</c:v>
                </c:pt>
                <c:pt idx="156">
                  <c:v>23/03/2018 08:45:00</c:v>
                </c:pt>
                <c:pt idx="157">
                  <c:v>23/03/2018 09:00:00</c:v>
                </c:pt>
                <c:pt idx="158">
                  <c:v>23/03/2018 09:15:00</c:v>
                </c:pt>
                <c:pt idx="159">
                  <c:v>23/03/2018 09:30:00</c:v>
                </c:pt>
                <c:pt idx="160">
                  <c:v>23/03/2018 09:45:00</c:v>
                </c:pt>
                <c:pt idx="161">
                  <c:v>23/03/2018 10:00:00</c:v>
                </c:pt>
                <c:pt idx="162">
                  <c:v>23/03/2018 10:15:00</c:v>
                </c:pt>
                <c:pt idx="163">
                  <c:v>23/03/2018 10:30:00</c:v>
                </c:pt>
                <c:pt idx="164">
                  <c:v>23/03/2018 10:45:00</c:v>
                </c:pt>
                <c:pt idx="165">
                  <c:v>23/03/2018 11:00:00</c:v>
                </c:pt>
                <c:pt idx="166">
                  <c:v>23/03/2018 11:15:00</c:v>
                </c:pt>
                <c:pt idx="167">
                  <c:v>23/03/2018 11:30:00</c:v>
                </c:pt>
                <c:pt idx="168">
                  <c:v>23/03/2018 11:45:00</c:v>
                </c:pt>
                <c:pt idx="169">
                  <c:v>23/03/2018 12:00:00</c:v>
                </c:pt>
                <c:pt idx="170">
                  <c:v>23/03/2018 12:15:00</c:v>
                </c:pt>
                <c:pt idx="171">
                  <c:v>23/03/2018 12:30:00</c:v>
                </c:pt>
                <c:pt idx="172">
                  <c:v>23/03/2018 12:45:00</c:v>
                </c:pt>
                <c:pt idx="173">
                  <c:v>23/03/2018 13:00:00</c:v>
                </c:pt>
                <c:pt idx="174">
                  <c:v>23/03/2018 13:15:00</c:v>
                </c:pt>
                <c:pt idx="175">
                  <c:v>23/03/2018 13:30:00</c:v>
                </c:pt>
                <c:pt idx="176">
                  <c:v>23/03/2018 13:45:00</c:v>
                </c:pt>
                <c:pt idx="177">
                  <c:v>23/03/2018 14:00:00</c:v>
                </c:pt>
                <c:pt idx="178">
                  <c:v>23/03/2018 14:15:00</c:v>
                </c:pt>
                <c:pt idx="179">
                  <c:v>23/03/2018 14:30:00</c:v>
                </c:pt>
                <c:pt idx="180">
                  <c:v>23/03/2018 14:45:00</c:v>
                </c:pt>
                <c:pt idx="181">
                  <c:v>23/03/2018 15:00:00</c:v>
                </c:pt>
                <c:pt idx="182">
                  <c:v>23/03/2018 15:15:00</c:v>
                </c:pt>
                <c:pt idx="183">
                  <c:v>23/03/2018 15:30:00</c:v>
                </c:pt>
                <c:pt idx="184">
                  <c:v>23/03/2018 15:45:00</c:v>
                </c:pt>
                <c:pt idx="185">
                  <c:v>23/03/2018 16:00:00</c:v>
                </c:pt>
                <c:pt idx="186">
                  <c:v>23/03/2018 16:15:00</c:v>
                </c:pt>
                <c:pt idx="187">
                  <c:v>23/03/2018 16:30:00</c:v>
                </c:pt>
                <c:pt idx="188">
                  <c:v>23/03/2018 16:45:00</c:v>
                </c:pt>
                <c:pt idx="189">
                  <c:v>23/03/2018 17:00:00</c:v>
                </c:pt>
                <c:pt idx="190">
                  <c:v>23/03/2018 17:15:00</c:v>
                </c:pt>
                <c:pt idx="191">
                  <c:v>23/03/2018 17:30:00</c:v>
                </c:pt>
                <c:pt idx="192">
                  <c:v>23/03/2018 17:45:00</c:v>
                </c:pt>
                <c:pt idx="193">
                  <c:v>23/03/2018 18:00:00</c:v>
                </c:pt>
                <c:pt idx="194">
                  <c:v>23/03/2018 18:15:00</c:v>
                </c:pt>
                <c:pt idx="195">
                  <c:v>23/03/2018 18:30:00</c:v>
                </c:pt>
                <c:pt idx="196">
                  <c:v>23/03/2018 18:45:00</c:v>
                </c:pt>
                <c:pt idx="197">
                  <c:v>23/03/2018 19:00:00</c:v>
                </c:pt>
                <c:pt idx="198">
                  <c:v>23/03/2018 19:15:00</c:v>
                </c:pt>
                <c:pt idx="199">
                  <c:v>23/03/2018 19:30:00</c:v>
                </c:pt>
                <c:pt idx="200">
                  <c:v>23/03/2018 19:45:00</c:v>
                </c:pt>
                <c:pt idx="201">
                  <c:v>23/03/2018 20:00:00</c:v>
                </c:pt>
                <c:pt idx="202">
                  <c:v>23/03/2018 20:15:00</c:v>
                </c:pt>
                <c:pt idx="203">
                  <c:v>23/03/2018 20:30:00</c:v>
                </c:pt>
                <c:pt idx="204">
                  <c:v>23/03/2018 20:45:00</c:v>
                </c:pt>
                <c:pt idx="205">
                  <c:v>23/03/2018 21:00:00</c:v>
                </c:pt>
                <c:pt idx="206">
                  <c:v>23/03/2018 21:15:00</c:v>
                </c:pt>
                <c:pt idx="207">
                  <c:v>23/03/2018 21:30:00</c:v>
                </c:pt>
                <c:pt idx="208">
                  <c:v>23/03/2018 21:45:00</c:v>
                </c:pt>
                <c:pt idx="209">
                  <c:v>23/03/2018 22:00:00</c:v>
                </c:pt>
                <c:pt idx="210">
                  <c:v>23/03/2018 22:15:00</c:v>
                </c:pt>
                <c:pt idx="211">
                  <c:v>23/03/2018 22:30:00</c:v>
                </c:pt>
                <c:pt idx="212">
                  <c:v>23/03/2018 22:45:00</c:v>
                </c:pt>
                <c:pt idx="213">
                  <c:v>23/03/2018 23:00:00</c:v>
                </c:pt>
                <c:pt idx="214">
                  <c:v>23/03/2018 23:15:00</c:v>
                </c:pt>
                <c:pt idx="215">
                  <c:v>23/03/2018 23:30:00</c:v>
                </c:pt>
                <c:pt idx="216">
                  <c:v>23/03/2018 23:45:00</c:v>
                </c:pt>
                <c:pt idx="217">
                  <c:v>24/03/2018 00:00:00</c:v>
                </c:pt>
                <c:pt idx="218">
                  <c:v>24/03/2018 00:15:00</c:v>
                </c:pt>
                <c:pt idx="219">
                  <c:v>24/03/2018 00:30:00</c:v>
                </c:pt>
                <c:pt idx="220">
                  <c:v>24/03/2018 00:45:00</c:v>
                </c:pt>
                <c:pt idx="221">
                  <c:v>24/03/2018 01:00:00</c:v>
                </c:pt>
                <c:pt idx="222">
                  <c:v>24/03/2018 01:15:00</c:v>
                </c:pt>
                <c:pt idx="223">
                  <c:v>24/03/2018 01:30:00</c:v>
                </c:pt>
                <c:pt idx="224">
                  <c:v>24/03/2018 01:45:00</c:v>
                </c:pt>
                <c:pt idx="225">
                  <c:v>24/03/2018 02:00:00</c:v>
                </c:pt>
                <c:pt idx="226">
                  <c:v>24/03/2018 02:15:00</c:v>
                </c:pt>
                <c:pt idx="227">
                  <c:v>24/03/2018 02:30:00</c:v>
                </c:pt>
                <c:pt idx="228">
                  <c:v>24/03/2018 02:45:00</c:v>
                </c:pt>
                <c:pt idx="229">
                  <c:v>24/03/2018 03:00:00</c:v>
                </c:pt>
                <c:pt idx="230">
                  <c:v>24/03/2018 03:15:00</c:v>
                </c:pt>
                <c:pt idx="231">
                  <c:v>24/03/2018 03:30:00</c:v>
                </c:pt>
                <c:pt idx="232">
                  <c:v>24/03/2018 03:45:00</c:v>
                </c:pt>
                <c:pt idx="233">
                  <c:v>24/03/2018 04:00:00</c:v>
                </c:pt>
                <c:pt idx="234">
                  <c:v>24/03/2018 04:15:00</c:v>
                </c:pt>
                <c:pt idx="235">
                  <c:v>24/03/2018 04:30:00</c:v>
                </c:pt>
                <c:pt idx="236">
                  <c:v>24/03/2018 04:45:00</c:v>
                </c:pt>
                <c:pt idx="237">
                  <c:v>24/03/2018 05:00:00</c:v>
                </c:pt>
                <c:pt idx="238">
                  <c:v>24/03/2018 05:15:00</c:v>
                </c:pt>
                <c:pt idx="239">
                  <c:v>24/03/2018 05:30:00</c:v>
                </c:pt>
                <c:pt idx="240">
                  <c:v>24/03/2018 05:45:00</c:v>
                </c:pt>
                <c:pt idx="241">
                  <c:v>24/03/2018 06:00:00</c:v>
                </c:pt>
                <c:pt idx="242">
                  <c:v>24/03/2018 06:15:00</c:v>
                </c:pt>
                <c:pt idx="243">
                  <c:v>24/03/2018 06:30:00</c:v>
                </c:pt>
                <c:pt idx="244">
                  <c:v>24/03/2018 06:45:00</c:v>
                </c:pt>
                <c:pt idx="245">
                  <c:v>24/03/2018 07:00:00</c:v>
                </c:pt>
                <c:pt idx="246">
                  <c:v>24/03/2018 07:15:00</c:v>
                </c:pt>
                <c:pt idx="247">
                  <c:v>24/03/2018 07:30:00</c:v>
                </c:pt>
                <c:pt idx="248">
                  <c:v>24/03/2018 07:45:00</c:v>
                </c:pt>
                <c:pt idx="249">
                  <c:v>24/03/2018 08:00:00</c:v>
                </c:pt>
                <c:pt idx="250">
                  <c:v>24/03/2018 08:15:00</c:v>
                </c:pt>
                <c:pt idx="251">
                  <c:v>24/03/2018 08:30:00</c:v>
                </c:pt>
                <c:pt idx="252">
                  <c:v>24/03/2018 08:45:00</c:v>
                </c:pt>
                <c:pt idx="253">
                  <c:v>24/03/2018 09:00:00</c:v>
                </c:pt>
                <c:pt idx="254">
                  <c:v>24/03/2018 09:15:00</c:v>
                </c:pt>
                <c:pt idx="255">
                  <c:v>24/03/2018 09:30:00</c:v>
                </c:pt>
                <c:pt idx="256">
                  <c:v>24/03/2018 09:45:00</c:v>
                </c:pt>
                <c:pt idx="257">
                  <c:v>24/03/2018 10:00:00</c:v>
                </c:pt>
                <c:pt idx="258">
                  <c:v>24/03/2018 10:15:00</c:v>
                </c:pt>
                <c:pt idx="259">
                  <c:v>24/03/2018 10:30:00</c:v>
                </c:pt>
                <c:pt idx="260">
                  <c:v>24/03/2018 10:45:00</c:v>
                </c:pt>
                <c:pt idx="261">
                  <c:v>24/03/2018 11:00:00</c:v>
                </c:pt>
                <c:pt idx="262">
                  <c:v>24/03/2018 11:15:00</c:v>
                </c:pt>
                <c:pt idx="263">
                  <c:v>24/03/2018 11:30:00</c:v>
                </c:pt>
                <c:pt idx="264">
                  <c:v>24/03/2018 11:45:00</c:v>
                </c:pt>
                <c:pt idx="265">
                  <c:v>24/03/2018 12:00:00</c:v>
                </c:pt>
                <c:pt idx="266">
                  <c:v>24/03/2018 12:15:00</c:v>
                </c:pt>
                <c:pt idx="267">
                  <c:v>24/03/2018 12:30:00</c:v>
                </c:pt>
                <c:pt idx="268">
                  <c:v>24/03/2018 12:45:00</c:v>
                </c:pt>
                <c:pt idx="269">
                  <c:v>24/03/2018 13:00:00</c:v>
                </c:pt>
                <c:pt idx="270">
                  <c:v>24/03/2018 13:15:00</c:v>
                </c:pt>
                <c:pt idx="271">
                  <c:v>24/03/2018 13:30:00</c:v>
                </c:pt>
                <c:pt idx="272">
                  <c:v>24/03/2018 13:45:00</c:v>
                </c:pt>
                <c:pt idx="273">
                  <c:v>24/03/2018 14:00:00</c:v>
                </c:pt>
                <c:pt idx="274">
                  <c:v>24/03/2018 14:15:00</c:v>
                </c:pt>
                <c:pt idx="275">
                  <c:v>24/03/2018 14:30:00</c:v>
                </c:pt>
                <c:pt idx="276">
                  <c:v>24/03/2018 14:45:00</c:v>
                </c:pt>
                <c:pt idx="277">
                  <c:v>24/03/2018 15:00:00</c:v>
                </c:pt>
                <c:pt idx="278">
                  <c:v>24/03/2018 15:15:00</c:v>
                </c:pt>
                <c:pt idx="279">
                  <c:v>24/03/2018 15:30:00</c:v>
                </c:pt>
                <c:pt idx="280">
                  <c:v>24/03/2018 15:45:00</c:v>
                </c:pt>
                <c:pt idx="281">
                  <c:v>24/03/2018 16:00:00</c:v>
                </c:pt>
                <c:pt idx="282">
                  <c:v>24/03/2018 16:15:00</c:v>
                </c:pt>
                <c:pt idx="283">
                  <c:v>24/03/2018 16:30:00</c:v>
                </c:pt>
                <c:pt idx="284">
                  <c:v>24/03/2018 16:45:00</c:v>
                </c:pt>
                <c:pt idx="285">
                  <c:v>24/03/2018 17:00:00</c:v>
                </c:pt>
                <c:pt idx="286">
                  <c:v>24/03/2018 17:15:00</c:v>
                </c:pt>
                <c:pt idx="287">
                  <c:v>24/03/2018 17:30:00</c:v>
                </c:pt>
                <c:pt idx="288">
                  <c:v>24/03/2018 17:45:00</c:v>
                </c:pt>
                <c:pt idx="289">
                  <c:v>24/03/2018 18:00:00</c:v>
                </c:pt>
                <c:pt idx="290">
                  <c:v>24/03/2018 18:15:00</c:v>
                </c:pt>
                <c:pt idx="291">
                  <c:v>24/03/2018 18:30:00</c:v>
                </c:pt>
                <c:pt idx="292">
                  <c:v>24/03/2018 18:45:00</c:v>
                </c:pt>
                <c:pt idx="293">
                  <c:v>24/03/2018 19:00:00</c:v>
                </c:pt>
                <c:pt idx="294">
                  <c:v>24/03/2018 19:15:00</c:v>
                </c:pt>
                <c:pt idx="295">
                  <c:v>24/03/2018 19:30:00</c:v>
                </c:pt>
                <c:pt idx="296">
                  <c:v>24/03/2018 19:45:00</c:v>
                </c:pt>
                <c:pt idx="297">
                  <c:v>24/03/2018 20:00:00</c:v>
                </c:pt>
                <c:pt idx="298">
                  <c:v>24/03/2018 20:15:00</c:v>
                </c:pt>
                <c:pt idx="299">
                  <c:v>24/03/2018 20:30:00</c:v>
                </c:pt>
                <c:pt idx="300">
                  <c:v>24/03/2018 20:45:00</c:v>
                </c:pt>
                <c:pt idx="301">
                  <c:v>24/03/2018 21:00:00</c:v>
                </c:pt>
                <c:pt idx="302">
                  <c:v>24/03/2018 21:15:00</c:v>
                </c:pt>
                <c:pt idx="303">
                  <c:v>24/03/2018 21:30:00</c:v>
                </c:pt>
                <c:pt idx="304">
                  <c:v>24/03/2018 21:45:00</c:v>
                </c:pt>
                <c:pt idx="305">
                  <c:v>24/03/2018 22:00:00</c:v>
                </c:pt>
                <c:pt idx="306">
                  <c:v>24/03/2018 22:15:00</c:v>
                </c:pt>
                <c:pt idx="307">
                  <c:v>24/03/2018 22:30:00</c:v>
                </c:pt>
                <c:pt idx="308">
                  <c:v>24/03/2018 22:45:00</c:v>
                </c:pt>
                <c:pt idx="309">
                  <c:v>24/03/2018 23:00:00</c:v>
                </c:pt>
                <c:pt idx="310">
                  <c:v>24/03/2018 23:15:00</c:v>
                </c:pt>
                <c:pt idx="311">
                  <c:v>24/03/2018 23:30:00</c:v>
                </c:pt>
                <c:pt idx="312">
                  <c:v>24/03/2018 23:45:00</c:v>
                </c:pt>
                <c:pt idx="313">
                  <c:v>25/03/2018 00:00:00</c:v>
                </c:pt>
                <c:pt idx="314">
                  <c:v>25/03/2018 00:15:00</c:v>
                </c:pt>
                <c:pt idx="315">
                  <c:v>25/03/2018 00:30:00</c:v>
                </c:pt>
                <c:pt idx="316">
                  <c:v>25/03/2018 00:45:00</c:v>
                </c:pt>
                <c:pt idx="317">
                  <c:v>25/03/2018 01:00:00</c:v>
                </c:pt>
                <c:pt idx="318">
                  <c:v>25/03/2018 01:15:00</c:v>
                </c:pt>
                <c:pt idx="319">
                  <c:v>25/03/2018 01:30:00</c:v>
                </c:pt>
                <c:pt idx="320">
                  <c:v>25/03/2018 01:45:00</c:v>
                </c:pt>
                <c:pt idx="321">
                  <c:v>25/03/2018 02:00:00</c:v>
                </c:pt>
                <c:pt idx="322">
                  <c:v>25/03/2018 02:15:00</c:v>
                </c:pt>
                <c:pt idx="323">
                  <c:v>25/03/2018 02:30:00</c:v>
                </c:pt>
                <c:pt idx="324">
                  <c:v>25/03/2018 02:45:00</c:v>
                </c:pt>
                <c:pt idx="325">
                  <c:v>25/03/2018 03:00:00</c:v>
                </c:pt>
                <c:pt idx="326">
                  <c:v>25/03/2018 03:15:00</c:v>
                </c:pt>
                <c:pt idx="327">
                  <c:v>25/03/2018 03:30:00</c:v>
                </c:pt>
                <c:pt idx="328">
                  <c:v>25/03/2018 03:45:00</c:v>
                </c:pt>
                <c:pt idx="329">
                  <c:v>25/03/2018 04:00:00</c:v>
                </c:pt>
                <c:pt idx="330">
                  <c:v>25/03/2018 04:15:00</c:v>
                </c:pt>
                <c:pt idx="331">
                  <c:v>25/03/2018 04:30:00</c:v>
                </c:pt>
                <c:pt idx="332">
                  <c:v>25/03/2018 04:45:00</c:v>
                </c:pt>
                <c:pt idx="333">
                  <c:v>25/03/2018 05:00:00</c:v>
                </c:pt>
                <c:pt idx="334">
                  <c:v>25/03/2018 05:15:00</c:v>
                </c:pt>
                <c:pt idx="335">
                  <c:v>25/03/2018 05:30:00</c:v>
                </c:pt>
                <c:pt idx="336">
                  <c:v>25/03/2018 05:45:00</c:v>
                </c:pt>
                <c:pt idx="337">
                  <c:v>25/03/2018 06:00:00</c:v>
                </c:pt>
                <c:pt idx="338">
                  <c:v>25/03/2018 06:15:00</c:v>
                </c:pt>
                <c:pt idx="339">
                  <c:v>25/03/2018 06:30:00</c:v>
                </c:pt>
                <c:pt idx="340">
                  <c:v>25/03/2018 06:45:00</c:v>
                </c:pt>
                <c:pt idx="341">
                  <c:v>25/03/2018 07:00:00</c:v>
                </c:pt>
                <c:pt idx="342">
                  <c:v>25/03/2018 07:15:00</c:v>
                </c:pt>
                <c:pt idx="343">
                  <c:v>25/03/2018 07:30:00</c:v>
                </c:pt>
                <c:pt idx="344">
                  <c:v>25/03/2018 07:45:00</c:v>
                </c:pt>
                <c:pt idx="345">
                  <c:v>25/03/2018 08:00:00</c:v>
                </c:pt>
                <c:pt idx="346">
                  <c:v>25/03/2018 08:15:00</c:v>
                </c:pt>
                <c:pt idx="347">
                  <c:v>25/03/2018 08:30:00</c:v>
                </c:pt>
                <c:pt idx="348">
                  <c:v>25/03/2018 08:45:00</c:v>
                </c:pt>
                <c:pt idx="349">
                  <c:v>25/03/2018 09:00:00</c:v>
                </c:pt>
                <c:pt idx="350">
                  <c:v>25/03/2018 09:15:00</c:v>
                </c:pt>
                <c:pt idx="351">
                  <c:v>25/03/2018 09:30:00</c:v>
                </c:pt>
                <c:pt idx="352">
                  <c:v>25/03/2018 09:45:00</c:v>
                </c:pt>
                <c:pt idx="353">
                  <c:v>25/03/2018 10:00:00</c:v>
                </c:pt>
                <c:pt idx="354">
                  <c:v>25/03/2018 10:15:00</c:v>
                </c:pt>
                <c:pt idx="355">
                  <c:v>25/03/2018 10:30:00</c:v>
                </c:pt>
                <c:pt idx="356">
                  <c:v>25/03/2018 10:45:00</c:v>
                </c:pt>
                <c:pt idx="357">
                  <c:v>25/03/2018 11:00:00</c:v>
                </c:pt>
                <c:pt idx="358">
                  <c:v>25/03/2018 11:15:00</c:v>
                </c:pt>
                <c:pt idx="359">
                  <c:v>25/03/2018 11:30:00</c:v>
                </c:pt>
                <c:pt idx="360">
                  <c:v>25/03/2018 11:45:00</c:v>
                </c:pt>
                <c:pt idx="361">
                  <c:v>25/03/2018 12:00:00</c:v>
                </c:pt>
                <c:pt idx="362">
                  <c:v>25/03/2018 12:15:00</c:v>
                </c:pt>
                <c:pt idx="363">
                  <c:v>25/03/2018 12:30:00</c:v>
                </c:pt>
                <c:pt idx="364">
                  <c:v>25/03/2018 12:45:00</c:v>
                </c:pt>
                <c:pt idx="365">
                  <c:v>25/03/2018 13:00:00</c:v>
                </c:pt>
                <c:pt idx="366">
                  <c:v>25/03/2018 13:15:00</c:v>
                </c:pt>
                <c:pt idx="367">
                  <c:v>25/03/2018 13:30:00</c:v>
                </c:pt>
                <c:pt idx="368">
                  <c:v>25/03/2018 13:45:00</c:v>
                </c:pt>
                <c:pt idx="369">
                  <c:v>25/03/2018 14:00:00</c:v>
                </c:pt>
                <c:pt idx="370">
                  <c:v>25/03/2018 14:15:00</c:v>
                </c:pt>
                <c:pt idx="371">
                  <c:v>25/03/2018 14:30:00</c:v>
                </c:pt>
                <c:pt idx="372">
                  <c:v>25/03/2018 14:45:00</c:v>
                </c:pt>
                <c:pt idx="373">
                  <c:v>25/03/2018 15:00:00</c:v>
                </c:pt>
                <c:pt idx="374">
                  <c:v>25/03/2018 15:15:00</c:v>
                </c:pt>
                <c:pt idx="375">
                  <c:v>25/03/2018 15:30:00</c:v>
                </c:pt>
                <c:pt idx="376">
                  <c:v>25/03/2018 15:45:00</c:v>
                </c:pt>
                <c:pt idx="377">
                  <c:v>25/03/2018 16:00:00</c:v>
                </c:pt>
                <c:pt idx="378">
                  <c:v>25/03/2018 16:15:00</c:v>
                </c:pt>
                <c:pt idx="379">
                  <c:v>25/03/2018 16:30:00</c:v>
                </c:pt>
                <c:pt idx="380">
                  <c:v>25/03/2018 16:45:00</c:v>
                </c:pt>
                <c:pt idx="381">
                  <c:v>25/03/2018 17:00:00</c:v>
                </c:pt>
                <c:pt idx="382">
                  <c:v>25/03/2018 17:15:00</c:v>
                </c:pt>
                <c:pt idx="383">
                  <c:v>25/03/2018 17:30:00</c:v>
                </c:pt>
                <c:pt idx="384">
                  <c:v>25/03/2018 17:45:00</c:v>
                </c:pt>
                <c:pt idx="385">
                  <c:v>25/03/2018 18:00:00</c:v>
                </c:pt>
                <c:pt idx="386">
                  <c:v>25/03/2018 18:15:00</c:v>
                </c:pt>
                <c:pt idx="387">
                  <c:v>25/03/2018 18:30:00</c:v>
                </c:pt>
                <c:pt idx="388">
                  <c:v>25/03/2018 18:45:00</c:v>
                </c:pt>
                <c:pt idx="389">
                  <c:v>25/03/2018 19:00:00</c:v>
                </c:pt>
                <c:pt idx="390">
                  <c:v>25/03/2018 19:15:00</c:v>
                </c:pt>
                <c:pt idx="391">
                  <c:v>25/03/2018 19:30:00</c:v>
                </c:pt>
                <c:pt idx="392">
                  <c:v>25/03/2018 19:45:00</c:v>
                </c:pt>
                <c:pt idx="393">
                  <c:v>25/03/2018 20:00:00</c:v>
                </c:pt>
                <c:pt idx="394">
                  <c:v>25/03/2018 20:15:00</c:v>
                </c:pt>
                <c:pt idx="395">
                  <c:v>25/03/2018 20:30:00</c:v>
                </c:pt>
                <c:pt idx="396">
                  <c:v>25/03/2018 20:45:00</c:v>
                </c:pt>
                <c:pt idx="397">
                  <c:v>25/03/2018 21:00:00</c:v>
                </c:pt>
                <c:pt idx="398">
                  <c:v>25/03/2018 21:15:00</c:v>
                </c:pt>
                <c:pt idx="399">
                  <c:v>25/03/2018 21:30:00</c:v>
                </c:pt>
                <c:pt idx="400">
                  <c:v>25/03/2018 21:45:00</c:v>
                </c:pt>
                <c:pt idx="401">
                  <c:v>25/03/2018 22:00:00</c:v>
                </c:pt>
                <c:pt idx="402">
                  <c:v>25/03/2018 22:15:00</c:v>
                </c:pt>
                <c:pt idx="403">
                  <c:v>25/03/2018 22:30:00</c:v>
                </c:pt>
                <c:pt idx="404">
                  <c:v>25/03/2018 22:45:00</c:v>
                </c:pt>
                <c:pt idx="405">
                  <c:v>25/03/2018 23:00:00</c:v>
                </c:pt>
                <c:pt idx="406">
                  <c:v>25/03/2018 23:15:00</c:v>
                </c:pt>
                <c:pt idx="407">
                  <c:v>25/03/2018 23:30:00</c:v>
                </c:pt>
                <c:pt idx="408">
                  <c:v>25/03/2018 23:45:00</c:v>
                </c:pt>
                <c:pt idx="409">
                  <c:v>26/03/2018 00:00:00</c:v>
                </c:pt>
                <c:pt idx="410">
                  <c:v>26/03/2018 00:15:00</c:v>
                </c:pt>
                <c:pt idx="411">
                  <c:v>26/03/2018 00:30:00</c:v>
                </c:pt>
                <c:pt idx="412">
                  <c:v>26/03/2018 00:45:00</c:v>
                </c:pt>
                <c:pt idx="413">
                  <c:v>26/03/2018 01:00:00</c:v>
                </c:pt>
                <c:pt idx="414">
                  <c:v>26/03/2018 01:15:00</c:v>
                </c:pt>
                <c:pt idx="415">
                  <c:v>26/03/2018 01:30:00</c:v>
                </c:pt>
                <c:pt idx="416">
                  <c:v>26/03/2018 01:45:00</c:v>
                </c:pt>
                <c:pt idx="417">
                  <c:v>26/03/2018 02:00:00</c:v>
                </c:pt>
                <c:pt idx="418">
                  <c:v>26/03/2018 02:15:00</c:v>
                </c:pt>
                <c:pt idx="419">
                  <c:v>26/03/2018 02:30:00</c:v>
                </c:pt>
                <c:pt idx="420">
                  <c:v>26/03/2018 02:45:00</c:v>
                </c:pt>
                <c:pt idx="421">
                  <c:v>26/03/2018 03:00:00</c:v>
                </c:pt>
                <c:pt idx="422">
                  <c:v>26/03/2018 03:15:00</c:v>
                </c:pt>
                <c:pt idx="423">
                  <c:v>26/03/2018 03:30:00</c:v>
                </c:pt>
                <c:pt idx="424">
                  <c:v>26/03/2018 03:45:00</c:v>
                </c:pt>
                <c:pt idx="425">
                  <c:v>26/03/2018 04:00:00</c:v>
                </c:pt>
                <c:pt idx="426">
                  <c:v>26/03/2018 04:15:00</c:v>
                </c:pt>
                <c:pt idx="427">
                  <c:v>26/03/2018 04:30:00</c:v>
                </c:pt>
                <c:pt idx="428">
                  <c:v>26/03/2018 04:45:00</c:v>
                </c:pt>
                <c:pt idx="429">
                  <c:v>26/03/2018 05:00:00</c:v>
                </c:pt>
                <c:pt idx="430">
                  <c:v>26/03/2018 05:15:00</c:v>
                </c:pt>
                <c:pt idx="431">
                  <c:v>26/03/2018 05:30:00</c:v>
                </c:pt>
                <c:pt idx="432">
                  <c:v>26/03/2018 05:45:00</c:v>
                </c:pt>
                <c:pt idx="433">
                  <c:v>26/03/2018 06:00:00</c:v>
                </c:pt>
                <c:pt idx="434">
                  <c:v>26/03/2018 06:15:00</c:v>
                </c:pt>
                <c:pt idx="435">
                  <c:v>26/03/2018 06:30:00</c:v>
                </c:pt>
                <c:pt idx="436">
                  <c:v>26/03/2018 06:45:00</c:v>
                </c:pt>
                <c:pt idx="437">
                  <c:v>26/03/2018 07:00:00</c:v>
                </c:pt>
                <c:pt idx="438">
                  <c:v>26/03/2018 07:15:00</c:v>
                </c:pt>
                <c:pt idx="439">
                  <c:v>26/03/2018 07:30:00</c:v>
                </c:pt>
                <c:pt idx="440">
                  <c:v>26/03/2018 07:45:00</c:v>
                </c:pt>
                <c:pt idx="441">
                  <c:v>26/03/2018 08:00:00</c:v>
                </c:pt>
                <c:pt idx="442">
                  <c:v>26/03/2018 08:15:00</c:v>
                </c:pt>
                <c:pt idx="443">
                  <c:v>26/03/2018 08:30:00</c:v>
                </c:pt>
                <c:pt idx="444">
                  <c:v>26/03/2018 08:45:00</c:v>
                </c:pt>
                <c:pt idx="445">
                  <c:v>26/03/2018 09:00:00</c:v>
                </c:pt>
                <c:pt idx="446">
                  <c:v>26/03/2018 09:15:00</c:v>
                </c:pt>
                <c:pt idx="447">
                  <c:v>26/03/2018 09:30:00</c:v>
                </c:pt>
                <c:pt idx="448">
                  <c:v>26/03/2018 09:45:00</c:v>
                </c:pt>
                <c:pt idx="449">
                  <c:v>26/03/2018 10:00:00</c:v>
                </c:pt>
                <c:pt idx="450">
                  <c:v>26/03/2018 10:15:00</c:v>
                </c:pt>
                <c:pt idx="451">
                  <c:v>26/03/2018 10:30:00</c:v>
                </c:pt>
                <c:pt idx="452">
                  <c:v>26/03/2018 10:45:00</c:v>
                </c:pt>
                <c:pt idx="453">
                  <c:v>26/03/2018 11:00:00</c:v>
                </c:pt>
                <c:pt idx="454">
                  <c:v>26/03/2018 11:15:00</c:v>
                </c:pt>
                <c:pt idx="455">
                  <c:v>26/03/2018 11:30:00</c:v>
                </c:pt>
                <c:pt idx="456">
                  <c:v>26/03/2018 11:45:00</c:v>
                </c:pt>
                <c:pt idx="457">
                  <c:v>26/03/2018 12:00:00</c:v>
                </c:pt>
                <c:pt idx="458">
                  <c:v>26/03/2018 12:15:00</c:v>
                </c:pt>
                <c:pt idx="459">
                  <c:v>26/03/2018 12:30:00</c:v>
                </c:pt>
                <c:pt idx="460">
                  <c:v>26/03/2018 12:45:00</c:v>
                </c:pt>
                <c:pt idx="461">
                  <c:v>26/03/2018 13:00:00</c:v>
                </c:pt>
                <c:pt idx="462">
                  <c:v>26/03/2018 13:15:00</c:v>
                </c:pt>
                <c:pt idx="463">
                  <c:v>26/03/2018 13:30:00</c:v>
                </c:pt>
                <c:pt idx="464">
                  <c:v>26/03/2018 13:45:00</c:v>
                </c:pt>
                <c:pt idx="465">
                  <c:v>26/03/2018 14:00:00</c:v>
                </c:pt>
                <c:pt idx="466">
                  <c:v>26/03/2018 14:15:00</c:v>
                </c:pt>
                <c:pt idx="467">
                  <c:v>26/03/2018 14:30:00</c:v>
                </c:pt>
                <c:pt idx="468">
                  <c:v>26/03/2018 14:45:00</c:v>
                </c:pt>
                <c:pt idx="469">
                  <c:v>26/03/2018 15:00:00</c:v>
                </c:pt>
                <c:pt idx="470">
                  <c:v>26/03/2018 15:15:00</c:v>
                </c:pt>
                <c:pt idx="471">
                  <c:v>26/03/2018 15:30:00</c:v>
                </c:pt>
                <c:pt idx="472">
                  <c:v>26/03/2018 15:45:00</c:v>
                </c:pt>
                <c:pt idx="473">
                  <c:v>26/03/2018 16:00:00</c:v>
                </c:pt>
                <c:pt idx="474">
                  <c:v>26/03/2018 16:15:00</c:v>
                </c:pt>
                <c:pt idx="475">
                  <c:v>26/03/2018 16:30:00</c:v>
                </c:pt>
                <c:pt idx="476">
                  <c:v>26/03/2018 16:45:00</c:v>
                </c:pt>
                <c:pt idx="477">
                  <c:v>26/03/2018 17:00:00</c:v>
                </c:pt>
                <c:pt idx="478">
                  <c:v>26/03/2018 17:15:00</c:v>
                </c:pt>
                <c:pt idx="479">
                  <c:v>26/03/2018 17:30:00</c:v>
                </c:pt>
                <c:pt idx="480">
                  <c:v>26/03/2018 17:45:00</c:v>
                </c:pt>
                <c:pt idx="481">
                  <c:v>26/03/2018 18:00:00</c:v>
                </c:pt>
                <c:pt idx="482">
                  <c:v>26/03/2018 18:15:00</c:v>
                </c:pt>
                <c:pt idx="483">
                  <c:v>26/03/2018 18:30:00</c:v>
                </c:pt>
                <c:pt idx="484">
                  <c:v>26/03/2018 18:45:00</c:v>
                </c:pt>
                <c:pt idx="485">
                  <c:v>26/03/2018 19:00:00</c:v>
                </c:pt>
                <c:pt idx="486">
                  <c:v>26/03/2018 19:15:00</c:v>
                </c:pt>
                <c:pt idx="487">
                  <c:v>26/03/2018 19:30:00</c:v>
                </c:pt>
                <c:pt idx="488">
                  <c:v>26/03/2018 19:45:00</c:v>
                </c:pt>
                <c:pt idx="489">
                  <c:v>26/03/2018 20:00:00</c:v>
                </c:pt>
                <c:pt idx="490">
                  <c:v>26/03/2018 20:15:00</c:v>
                </c:pt>
                <c:pt idx="491">
                  <c:v>26/03/2018 20:30:00</c:v>
                </c:pt>
                <c:pt idx="492">
                  <c:v>26/03/2018 20:45:00</c:v>
                </c:pt>
                <c:pt idx="493">
                  <c:v>26/03/2018 21:00:00</c:v>
                </c:pt>
                <c:pt idx="494">
                  <c:v>26/03/2018 21:15:00</c:v>
                </c:pt>
                <c:pt idx="495">
                  <c:v>26/03/2018 21:30:00</c:v>
                </c:pt>
                <c:pt idx="496">
                  <c:v>26/03/2018 21:45:00</c:v>
                </c:pt>
                <c:pt idx="497">
                  <c:v>26/03/2018 22:00:00</c:v>
                </c:pt>
                <c:pt idx="498">
                  <c:v>26/03/2018 22:15:00</c:v>
                </c:pt>
                <c:pt idx="499">
                  <c:v>26/03/2018 22:30:00</c:v>
                </c:pt>
                <c:pt idx="500">
                  <c:v>26/03/2018 22:45:00</c:v>
                </c:pt>
                <c:pt idx="501">
                  <c:v>26/03/2018 23:00:00</c:v>
                </c:pt>
                <c:pt idx="502">
                  <c:v>26/03/2018 23:15:00</c:v>
                </c:pt>
                <c:pt idx="503">
                  <c:v>26/03/2018 23:30:00</c:v>
                </c:pt>
                <c:pt idx="504">
                  <c:v>26/03/2018 23:45:00</c:v>
                </c:pt>
                <c:pt idx="505">
                  <c:v>27/03/2018 00:00:00</c:v>
                </c:pt>
                <c:pt idx="506">
                  <c:v>27/03/2018 00:15:00</c:v>
                </c:pt>
                <c:pt idx="507">
                  <c:v>27/03/2018 00:30:00</c:v>
                </c:pt>
                <c:pt idx="508">
                  <c:v>27/03/2018 00:45:00</c:v>
                </c:pt>
                <c:pt idx="509">
                  <c:v>27/03/2018 01:00:00</c:v>
                </c:pt>
                <c:pt idx="510">
                  <c:v>27/03/2018 01:15:00</c:v>
                </c:pt>
                <c:pt idx="511">
                  <c:v>27/03/2018 01:30:00</c:v>
                </c:pt>
                <c:pt idx="512">
                  <c:v>27/03/2018 01:45:00</c:v>
                </c:pt>
                <c:pt idx="513">
                  <c:v>27/03/2018 02:00:00</c:v>
                </c:pt>
                <c:pt idx="514">
                  <c:v>27/03/2018 02:15:00</c:v>
                </c:pt>
                <c:pt idx="515">
                  <c:v>27/03/2018 02:30:00</c:v>
                </c:pt>
                <c:pt idx="516">
                  <c:v>27/03/2018 02:45:00</c:v>
                </c:pt>
                <c:pt idx="517">
                  <c:v>27/03/2018 03:00:00</c:v>
                </c:pt>
                <c:pt idx="518">
                  <c:v>27/03/2018 03:15:00</c:v>
                </c:pt>
                <c:pt idx="519">
                  <c:v>27/03/2018 03:30:00</c:v>
                </c:pt>
                <c:pt idx="520">
                  <c:v>27/03/2018 03:45:00</c:v>
                </c:pt>
                <c:pt idx="521">
                  <c:v>27/03/2018 04:00:00</c:v>
                </c:pt>
                <c:pt idx="522">
                  <c:v>27/03/2018 04:15:00</c:v>
                </c:pt>
                <c:pt idx="523">
                  <c:v>27/03/2018 04:30:00</c:v>
                </c:pt>
                <c:pt idx="524">
                  <c:v>27/03/2018 04:45:00</c:v>
                </c:pt>
                <c:pt idx="525">
                  <c:v>27/03/2018 05:00:00</c:v>
                </c:pt>
                <c:pt idx="526">
                  <c:v>27/03/2018 05:15:00</c:v>
                </c:pt>
                <c:pt idx="527">
                  <c:v>27/03/2018 05:30:00</c:v>
                </c:pt>
                <c:pt idx="528">
                  <c:v>27/03/2018 05:45:00</c:v>
                </c:pt>
                <c:pt idx="529">
                  <c:v>27/03/2018 06:00:00</c:v>
                </c:pt>
                <c:pt idx="530">
                  <c:v>27/03/2018 06:15:00</c:v>
                </c:pt>
                <c:pt idx="531">
                  <c:v>27/03/2018 06:30:00</c:v>
                </c:pt>
                <c:pt idx="532">
                  <c:v>27/03/2018 06:45:00</c:v>
                </c:pt>
                <c:pt idx="533">
                  <c:v>27/03/2018 07:00:00</c:v>
                </c:pt>
                <c:pt idx="534">
                  <c:v>27/03/2018 07:15:00</c:v>
                </c:pt>
                <c:pt idx="535">
                  <c:v>27/03/2018 07:30:00</c:v>
                </c:pt>
                <c:pt idx="536">
                  <c:v>27/03/2018 07:45:00</c:v>
                </c:pt>
                <c:pt idx="537">
                  <c:v>27/03/2018 08:00:00</c:v>
                </c:pt>
                <c:pt idx="538">
                  <c:v>27/03/2018 08:15:00</c:v>
                </c:pt>
                <c:pt idx="539">
                  <c:v>27/03/2018 08:30:00</c:v>
                </c:pt>
                <c:pt idx="540">
                  <c:v>27/03/2018 08:45:00</c:v>
                </c:pt>
                <c:pt idx="541">
                  <c:v>27/03/2018 09:00:00</c:v>
                </c:pt>
                <c:pt idx="542">
                  <c:v>27/03/2018 09:15:00</c:v>
                </c:pt>
                <c:pt idx="543">
                  <c:v>27/03/2018 09:30:00</c:v>
                </c:pt>
                <c:pt idx="544">
                  <c:v>27/03/2018 09:45:00</c:v>
                </c:pt>
                <c:pt idx="545">
                  <c:v>27/03/2018 10:00:00</c:v>
                </c:pt>
                <c:pt idx="546">
                  <c:v>27/03/2018 10:15:00</c:v>
                </c:pt>
                <c:pt idx="547">
                  <c:v>27/03/2018 10:30:00</c:v>
                </c:pt>
                <c:pt idx="548">
                  <c:v>27/03/2018 10:45:00</c:v>
                </c:pt>
                <c:pt idx="549">
                  <c:v>27/03/2018 11:00:00</c:v>
                </c:pt>
                <c:pt idx="550">
                  <c:v>27/03/2018 11:15:00</c:v>
                </c:pt>
                <c:pt idx="551">
                  <c:v>27/03/2018 11:30:00</c:v>
                </c:pt>
                <c:pt idx="552">
                  <c:v>27/03/2018 11:45:00</c:v>
                </c:pt>
                <c:pt idx="553">
                  <c:v>27/03/2018 12:00:00</c:v>
                </c:pt>
                <c:pt idx="554">
                  <c:v>27/03/2018 12:15:00</c:v>
                </c:pt>
                <c:pt idx="555">
                  <c:v>27/03/2018 12:30:00</c:v>
                </c:pt>
                <c:pt idx="556">
                  <c:v>27/03/2018 12:45:00</c:v>
                </c:pt>
                <c:pt idx="557">
                  <c:v>27/03/2018 13:00:00</c:v>
                </c:pt>
                <c:pt idx="558">
                  <c:v>27/03/2018 13:15:00</c:v>
                </c:pt>
                <c:pt idx="559">
                  <c:v>27/03/2018 13:30:00</c:v>
                </c:pt>
                <c:pt idx="560">
                  <c:v>27/03/2018 13:45:00</c:v>
                </c:pt>
                <c:pt idx="561">
                  <c:v>27/03/2018 14:00:00</c:v>
                </c:pt>
                <c:pt idx="562">
                  <c:v>27/03/2018 14:15:00</c:v>
                </c:pt>
                <c:pt idx="563">
                  <c:v>27/03/2018 14:30:00</c:v>
                </c:pt>
                <c:pt idx="564">
                  <c:v>27/03/2018 14:45:00</c:v>
                </c:pt>
                <c:pt idx="565">
                  <c:v>27/03/2018 15:00:00</c:v>
                </c:pt>
                <c:pt idx="566">
                  <c:v>27/03/2018 15:15:00</c:v>
                </c:pt>
                <c:pt idx="567">
                  <c:v>27/03/2018 15:30:00</c:v>
                </c:pt>
                <c:pt idx="568">
                  <c:v>27/03/2018 15:45:00</c:v>
                </c:pt>
                <c:pt idx="569">
                  <c:v>27/03/2018 16:00:00</c:v>
                </c:pt>
                <c:pt idx="570">
                  <c:v>27/03/2018 16:15:00</c:v>
                </c:pt>
                <c:pt idx="571">
                  <c:v>27/03/2018 16:30:00</c:v>
                </c:pt>
                <c:pt idx="572">
                  <c:v>27/03/2018 16:45:00</c:v>
                </c:pt>
                <c:pt idx="573">
                  <c:v>27/03/2018 17:00:00</c:v>
                </c:pt>
                <c:pt idx="574">
                  <c:v>27/03/2018 17:15:00</c:v>
                </c:pt>
                <c:pt idx="575">
                  <c:v>27/03/2018 17:30:00</c:v>
                </c:pt>
                <c:pt idx="576">
                  <c:v>27/03/2018 17:45:00</c:v>
                </c:pt>
                <c:pt idx="577">
                  <c:v>27/03/2018 18:00:00</c:v>
                </c:pt>
                <c:pt idx="578">
                  <c:v>27/03/2018 18:15:00</c:v>
                </c:pt>
                <c:pt idx="579">
                  <c:v>27/03/2018 18:30:00</c:v>
                </c:pt>
                <c:pt idx="580">
                  <c:v>27/03/2018 18:45:00</c:v>
                </c:pt>
                <c:pt idx="581">
                  <c:v>27/03/2018 19:00:00</c:v>
                </c:pt>
                <c:pt idx="582">
                  <c:v>27/03/2018 19:15:00</c:v>
                </c:pt>
                <c:pt idx="583">
                  <c:v>27/03/2018 19:30:00</c:v>
                </c:pt>
                <c:pt idx="584">
                  <c:v>27/03/2018 19:45:00</c:v>
                </c:pt>
                <c:pt idx="585">
                  <c:v>27/03/2018 20:00:00</c:v>
                </c:pt>
                <c:pt idx="586">
                  <c:v>27/03/2018 20:15:00</c:v>
                </c:pt>
                <c:pt idx="587">
                  <c:v>27/03/2018 20:30:00</c:v>
                </c:pt>
                <c:pt idx="588">
                  <c:v>27/03/2018 20:45:00</c:v>
                </c:pt>
                <c:pt idx="589">
                  <c:v>27/03/2018 21:00:00</c:v>
                </c:pt>
                <c:pt idx="590">
                  <c:v>27/03/2018 21:15:00</c:v>
                </c:pt>
                <c:pt idx="591">
                  <c:v>27/03/2018 21:30:00</c:v>
                </c:pt>
                <c:pt idx="592">
                  <c:v>27/03/2018 21:45:00</c:v>
                </c:pt>
                <c:pt idx="593">
                  <c:v>27/03/2018 22:00:00</c:v>
                </c:pt>
                <c:pt idx="594">
                  <c:v>27/03/2018 22:15:00</c:v>
                </c:pt>
                <c:pt idx="595">
                  <c:v>27/03/2018 22:30:00</c:v>
                </c:pt>
                <c:pt idx="596">
                  <c:v>27/03/2018 22:45:00</c:v>
                </c:pt>
                <c:pt idx="597">
                  <c:v>27/03/2018 23:00:00</c:v>
                </c:pt>
                <c:pt idx="598">
                  <c:v>27/03/2018 23:15:00</c:v>
                </c:pt>
                <c:pt idx="599">
                  <c:v>27/03/2018 23:30:00</c:v>
                </c:pt>
                <c:pt idx="600">
                  <c:v>27/03/2018 23:45:00</c:v>
                </c:pt>
                <c:pt idx="601">
                  <c:v>28/03/2018 00:00:00</c:v>
                </c:pt>
                <c:pt idx="602">
                  <c:v>28/03/2018 00:15:00</c:v>
                </c:pt>
                <c:pt idx="603">
                  <c:v>28/03/2018 00:30:00</c:v>
                </c:pt>
                <c:pt idx="604">
                  <c:v>28/03/2018 00:45:00</c:v>
                </c:pt>
                <c:pt idx="605">
                  <c:v>28/03/2018 01:00:00</c:v>
                </c:pt>
                <c:pt idx="606">
                  <c:v>28/03/2018 01:15:00</c:v>
                </c:pt>
                <c:pt idx="607">
                  <c:v>28/03/2018 01:30:00</c:v>
                </c:pt>
                <c:pt idx="608">
                  <c:v>28/03/2018 01:45:00</c:v>
                </c:pt>
                <c:pt idx="609">
                  <c:v>28/03/2018 02:00:00</c:v>
                </c:pt>
                <c:pt idx="610">
                  <c:v>28/03/2018 02:15:00</c:v>
                </c:pt>
                <c:pt idx="611">
                  <c:v>28/03/2018 02:30:00</c:v>
                </c:pt>
                <c:pt idx="612">
                  <c:v>28/03/2018 02:45:00</c:v>
                </c:pt>
                <c:pt idx="613">
                  <c:v>28/03/2018 03:00:00</c:v>
                </c:pt>
                <c:pt idx="614">
                  <c:v>28/03/2018 03:15:00</c:v>
                </c:pt>
                <c:pt idx="615">
                  <c:v>28/03/2018 03:30:00</c:v>
                </c:pt>
                <c:pt idx="616">
                  <c:v>28/03/2018 03:45:00</c:v>
                </c:pt>
                <c:pt idx="617">
                  <c:v>28/03/2018 04:00:00</c:v>
                </c:pt>
                <c:pt idx="618">
                  <c:v>28/03/2018 04:15:00</c:v>
                </c:pt>
                <c:pt idx="619">
                  <c:v>28/03/2018 04:30:00</c:v>
                </c:pt>
                <c:pt idx="620">
                  <c:v>28/03/2018 04:45:00</c:v>
                </c:pt>
                <c:pt idx="621">
                  <c:v>28/03/2018 05:00:00</c:v>
                </c:pt>
                <c:pt idx="622">
                  <c:v>28/03/2018 05:15:00</c:v>
                </c:pt>
                <c:pt idx="623">
                  <c:v>28/03/2018 05:30:00</c:v>
                </c:pt>
                <c:pt idx="624">
                  <c:v>28/03/2018 05:45:00</c:v>
                </c:pt>
                <c:pt idx="625">
                  <c:v>28/03/2018 06:00:00</c:v>
                </c:pt>
                <c:pt idx="626">
                  <c:v>28/03/2018 06:15:00</c:v>
                </c:pt>
                <c:pt idx="627">
                  <c:v>28/03/2018 06:30:00</c:v>
                </c:pt>
                <c:pt idx="628">
                  <c:v>28/03/2018 06:45:00</c:v>
                </c:pt>
                <c:pt idx="629">
                  <c:v>28/03/2018 07:00:00</c:v>
                </c:pt>
                <c:pt idx="630">
                  <c:v>28/03/2018 07:15:00</c:v>
                </c:pt>
                <c:pt idx="631">
                  <c:v>28/03/2018 07:30:00</c:v>
                </c:pt>
                <c:pt idx="632">
                  <c:v>28/03/2018 07:45:00</c:v>
                </c:pt>
                <c:pt idx="633">
                  <c:v>28/03/2018 08:00:00</c:v>
                </c:pt>
                <c:pt idx="634">
                  <c:v>28/03/2018 08:15:00</c:v>
                </c:pt>
                <c:pt idx="635">
                  <c:v>28/03/2018 08:30:00</c:v>
                </c:pt>
                <c:pt idx="636">
                  <c:v>28/03/2018 08:45:00</c:v>
                </c:pt>
                <c:pt idx="637">
                  <c:v>28/03/2018 09:00:00</c:v>
                </c:pt>
                <c:pt idx="638">
                  <c:v>28/03/2018 09:15:00</c:v>
                </c:pt>
                <c:pt idx="639">
                  <c:v>28/03/2018 09:30:00</c:v>
                </c:pt>
                <c:pt idx="640">
                  <c:v>28/03/2018 09:45:00</c:v>
                </c:pt>
                <c:pt idx="641">
                  <c:v>28/03/2018 10:00:00</c:v>
                </c:pt>
                <c:pt idx="642">
                  <c:v>28/03/2018 10:15:00</c:v>
                </c:pt>
                <c:pt idx="643">
                  <c:v>28/03/2018 10:30:00</c:v>
                </c:pt>
                <c:pt idx="644">
                  <c:v>28/03/2018 10:45:00</c:v>
                </c:pt>
                <c:pt idx="645">
                  <c:v>28/03/2018 11:00:00</c:v>
                </c:pt>
                <c:pt idx="646">
                  <c:v>28/03/2018 11:15:00</c:v>
                </c:pt>
                <c:pt idx="647">
                  <c:v>28/03/2018 11:30:00</c:v>
                </c:pt>
                <c:pt idx="648">
                  <c:v>28/03/2018 11:45:00</c:v>
                </c:pt>
                <c:pt idx="649">
                  <c:v>28/03/2018 12:00:00</c:v>
                </c:pt>
                <c:pt idx="650">
                  <c:v>28/03/2018 12:15:00</c:v>
                </c:pt>
                <c:pt idx="651">
                  <c:v>28/03/2018 12:30:00</c:v>
                </c:pt>
                <c:pt idx="652">
                  <c:v>28/03/2018 12:45:00</c:v>
                </c:pt>
                <c:pt idx="653">
                  <c:v>28/03/2018 13:00:00</c:v>
                </c:pt>
                <c:pt idx="654">
                  <c:v>28/03/2018 13:15:00</c:v>
                </c:pt>
                <c:pt idx="655">
                  <c:v>28/03/2018 13:30:00</c:v>
                </c:pt>
                <c:pt idx="656">
                  <c:v>28/03/2018 13:45:00</c:v>
                </c:pt>
                <c:pt idx="657">
                  <c:v>28/03/2018 14:00:00</c:v>
                </c:pt>
                <c:pt idx="658">
                  <c:v>28/03/2018 14:15:00</c:v>
                </c:pt>
                <c:pt idx="659">
                  <c:v>28/03/2018 14:30:00</c:v>
                </c:pt>
                <c:pt idx="660">
                  <c:v>28/03/2018 14:45:00</c:v>
                </c:pt>
                <c:pt idx="661">
                  <c:v>28/03/2018 15:00:00</c:v>
                </c:pt>
                <c:pt idx="662">
                  <c:v>28/03/2018 15:15:00</c:v>
                </c:pt>
                <c:pt idx="663">
                  <c:v>28/03/2018 15:30:00</c:v>
                </c:pt>
                <c:pt idx="664">
                  <c:v>28/03/2018 15:45:00</c:v>
                </c:pt>
                <c:pt idx="665">
                  <c:v>28/03/2018 16:00:00</c:v>
                </c:pt>
                <c:pt idx="666">
                  <c:v>28/03/2018 16:15:00</c:v>
                </c:pt>
                <c:pt idx="667">
                  <c:v>28/03/2018 16:30:00</c:v>
                </c:pt>
                <c:pt idx="668">
                  <c:v>28/03/2018 16:45:00</c:v>
                </c:pt>
                <c:pt idx="669">
                  <c:v>28/03/2018 17:00:00</c:v>
                </c:pt>
                <c:pt idx="670">
                  <c:v>28/03/2018 17:15:00</c:v>
                </c:pt>
                <c:pt idx="671">
                  <c:v>28/03/2018 17:30:00</c:v>
                </c:pt>
                <c:pt idx="672">
                  <c:v>28/03/2018 17:45:00</c:v>
                </c:pt>
                <c:pt idx="673">
                  <c:v>28/03/2018 18:00:00</c:v>
                </c:pt>
                <c:pt idx="674">
                  <c:v>28/03/2018 18:15:00</c:v>
                </c:pt>
                <c:pt idx="675">
                  <c:v>28/03/2018 18:30:00</c:v>
                </c:pt>
                <c:pt idx="676">
                  <c:v>28/03/2018 18:45:00</c:v>
                </c:pt>
                <c:pt idx="677">
                  <c:v>28/03/2018 19:00:00</c:v>
                </c:pt>
                <c:pt idx="678">
                  <c:v>28/03/2018 19:15:00</c:v>
                </c:pt>
                <c:pt idx="679">
                  <c:v>28/03/2018 19:30:00</c:v>
                </c:pt>
                <c:pt idx="680">
                  <c:v>28/03/2018 19:45:00</c:v>
                </c:pt>
                <c:pt idx="681">
                  <c:v>28/03/2018 20:00:00</c:v>
                </c:pt>
                <c:pt idx="682">
                  <c:v>28/03/2018 20:15:00</c:v>
                </c:pt>
                <c:pt idx="683">
                  <c:v>28/03/2018 20:30:00</c:v>
                </c:pt>
                <c:pt idx="684">
                  <c:v>28/03/2018 20:45:00</c:v>
                </c:pt>
                <c:pt idx="685">
                  <c:v>28/03/2018 21:00:00</c:v>
                </c:pt>
                <c:pt idx="686">
                  <c:v>28/03/2018 21:15:00</c:v>
                </c:pt>
                <c:pt idx="687">
                  <c:v>28/03/2018 21:30:00</c:v>
                </c:pt>
                <c:pt idx="688">
                  <c:v>28/03/2018 21:45:00</c:v>
                </c:pt>
                <c:pt idx="689">
                  <c:v>28/03/2018 22:00:00</c:v>
                </c:pt>
                <c:pt idx="690">
                  <c:v>28/03/2018 22:15:00</c:v>
                </c:pt>
                <c:pt idx="691">
                  <c:v>28/03/2018 22:30:00</c:v>
                </c:pt>
                <c:pt idx="692">
                  <c:v>28/03/2018 22:45:00</c:v>
                </c:pt>
                <c:pt idx="693">
                  <c:v>28/03/2018 23:00:00</c:v>
                </c:pt>
                <c:pt idx="694">
                  <c:v>28/03/2018 23:15:00</c:v>
                </c:pt>
                <c:pt idx="695">
                  <c:v>28/03/2018 23:30:00</c:v>
                </c:pt>
                <c:pt idx="696">
                  <c:v>28/03/2018 23:45:00</c:v>
                </c:pt>
                <c:pt idx="697">
                  <c:v>29/03/2018 00:00:00</c:v>
                </c:pt>
                <c:pt idx="698">
                  <c:v>29/03/2018 00:15:00</c:v>
                </c:pt>
                <c:pt idx="699">
                  <c:v>29/03/2018 00:30:00</c:v>
                </c:pt>
                <c:pt idx="700">
                  <c:v>29/03/2018 00:45:00</c:v>
                </c:pt>
                <c:pt idx="701">
                  <c:v>29/03/2018 01:00:00</c:v>
                </c:pt>
                <c:pt idx="702">
                  <c:v>29/03/2018 01:15:00</c:v>
                </c:pt>
                <c:pt idx="703">
                  <c:v>29/03/2018 01:30:00</c:v>
                </c:pt>
                <c:pt idx="704">
                  <c:v>29/03/2018 01:45:00</c:v>
                </c:pt>
                <c:pt idx="705">
                  <c:v>29/03/2018 02:00:00</c:v>
                </c:pt>
                <c:pt idx="706">
                  <c:v>29/03/2018 02:15:00</c:v>
                </c:pt>
                <c:pt idx="707">
                  <c:v>29/03/2018 02:30:00</c:v>
                </c:pt>
                <c:pt idx="708">
                  <c:v>29/03/2018 02:45:00</c:v>
                </c:pt>
                <c:pt idx="709">
                  <c:v>29/03/2018 03:00:00</c:v>
                </c:pt>
                <c:pt idx="710">
                  <c:v>29/03/2018 03:15:00</c:v>
                </c:pt>
                <c:pt idx="711">
                  <c:v>29/03/2018 03:30:00</c:v>
                </c:pt>
                <c:pt idx="712">
                  <c:v>29/03/2018 03:45:00</c:v>
                </c:pt>
                <c:pt idx="713">
                  <c:v>29/03/2018 04:00:00</c:v>
                </c:pt>
                <c:pt idx="714">
                  <c:v>29/03/2018 04:15:00</c:v>
                </c:pt>
                <c:pt idx="715">
                  <c:v>29/03/2018 04:30:00</c:v>
                </c:pt>
                <c:pt idx="716">
                  <c:v>29/03/2018 04:45:00</c:v>
                </c:pt>
                <c:pt idx="717">
                  <c:v>29/03/2018 05:00:00</c:v>
                </c:pt>
                <c:pt idx="718">
                  <c:v>29/03/2018 05:15:00</c:v>
                </c:pt>
                <c:pt idx="719">
                  <c:v>29/03/2018 05:30:00</c:v>
                </c:pt>
                <c:pt idx="720">
                  <c:v>29/03/2018 05:45:00</c:v>
                </c:pt>
                <c:pt idx="721">
                  <c:v>29/03/2018 06:00:00</c:v>
                </c:pt>
                <c:pt idx="722">
                  <c:v>29/03/2018 06:15:00</c:v>
                </c:pt>
                <c:pt idx="723">
                  <c:v>29/03/2018 06:30:00</c:v>
                </c:pt>
                <c:pt idx="724">
                  <c:v>29/03/2018 06:45:00</c:v>
                </c:pt>
                <c:pt idx="725">
                  <c:v>29/03/2018 07:00:00</c:v>
                </c:pt>
                <c:pt idx="726">
                  <c:v>29/03/2018 07:15:00</c:v>
                </c:pt>
                <c:pt idx="727">
                  <c:v>29/03/2018 07:30:00</c:v>
                </c:pt>
                <c:pt idx="728">
                  <c:v>29/03/2018 07:45:00</c:v>
                </c:pt>
                <c:pt idx="729">
                  <c:v>29/03/2018 08:00:00</c:v>
                </c:pt>
                <c:pt idx="730">
                  <c:v>29/03/2018 08:15:00</c:v>
                </c:pt>
                <c:pt idx="731">
                  <c:v>29/03/2018 08:30:00</c:v>
                </c:pt>
                <c:pt idx="732">
                  <c:v>29/03/2018 08:45:00</c:v>
                </c:pt>
                <c:pt idx="733">
                  <c:v>29/03/2018 09:00:00</c:v>
                </c:pt>
                <c:pt idx="734">
                  <c:v>29/03/2018 09:15:00</c:v>
                </c:pt>
                <c:pt idx="735">
                  <c:v>29/03/2018 09:30:00</c:v>
                </c:pt>
                <c:pt idx="736">
                  <c:v>29/03/2018 09:45:00</c:v>
                </c:pt>
                <c:pt idx="737">
                  <c:v>29/03/2018 10:00:00</c:v>
                </c:pt>
                <c:pt idx="738">
                  <c:v>29/03/2018 10:15:00</c:v>
                </c:pt>
                <c:pt idx="739">
                  <c:v>29/03/2018 10:30:00</c:v>
                </c:pt>
                <c:pt idx="740">
                  <c:v>29/03/2018 10:45:00</c:v>
                </c:pt>
                <c:pt idx="741">
                  <c:v>29/03/2018 11:00:00</c:v>
                </c:pt>
                <c:pt idx="742">
                  <c:v>29/03/2018 11:15:00</c:v>
                </c:pt>
                <c:pt idx="743">
                  <c:v>29/03/2018 11:30:00</c:v>
                </c:pt>
                <c:pt idx="744">
                  <c:v>29/03/2018 11:45:00</c:v>
                </c:pt>
                <c:pt idx="745">
                  <c:v>29/03/2018 12:00:00</c:v>
                </c:pt>
                <c:pt idx="746">
                  <c:v>29/03/2018 12:15:00</c:v>
                </c:pt>
                <c:pt idx="747">
                  <c:v>29/03/2018 12:30:00</c:v>
                </c:pt>
                <c:pt idx="748">
                  <c:v>29/03/2018 12:45:00</c:v>
                </c:pt>
                <c:pt idx="749">
                  <c:v>29/03/2018 13:00:00</c:v>
                </c:pt>
                <c:pt idx="750">
                  <c:v>29/03/2018 13:15:00</c:v>
                </c:pt>
                <c:pt idx="751">
                  <c:v>29/03/2018 13:30:00</c:v>
                </c:pt>
                <c:pt idx="752">
                  <c:v>29/03/2018 13:45:00</c:v>
                </c:pt>
                <c:pt idx="753">
                  <c:v>29/03/2018 14:00:00</c:v>
                </c:pt>
                <c:pt idx="754">
                  <c:v>29/03/2018 14:15:00</c:v>
                </c:pt>
                <c:pt idx="755">
                  <c:v>29/03/2018 14:30:00</c:v>
                </c:pt>
                <c:pt idx="756">
                  <c:v>29/03/2018 14:45:00</c:v>
                </c:pt>
                <c:pt idx="757">
                  <c:v>29/03/2018 15:00:00</c:v>
                </c:pt>
                <c:pt idx="758">
                  <c:v>29/03/2018 15:15:00</c:v>
                </c:pt>
                <c:pt idx="759">
                  <c:v>29/03/2018 15:30:00</c:v>
                </c:pt>
                <c:pt idx="760">
                  <c:v>29/03/2018 15:45:00</c:v>
                </c:pt>
              </c:strCache>
            </c:strRef>
          </c:cat>
          <c:val>
            <c:numRef>
              <c:f>'กราฟ MDB TR.800 kVA.'!$H$2:$H$762</c:f>
              <c:numCache>
                <c:formatCode>#,##0.00</c:formatCode>
                <c:ptCount val="761"/>
                <c:pt idx="0">
                  <c:v>331.6400000000001</c:v>
                </c:pt>
                <c:pt idx="1">
                  <c:v>326.95</c:v>
                </c:pt>
                <c:pt idx="2">
                  <c:v>335.56</c:v>
                </c:pt>
                <c:pt idx="3">
                  <c:v>328.4</c:v>
                </c:pt>
                <c:pt idx="4">
                  <c:v>328.4799999999999</c:v>
                </c:pt>
                <c:pt idx="5">
                  <c:v>317.89999999999986</c:v>
                </c:pt>
                <c:pt idx="6">
                  <c:v>319.78999999999991</c:v>
                </c:pt>
                <c:pt idx="7">
                  <c:v>314.10000000000002</c:v>
                </c:pt>
                <c:pt idx="8">
                  <c:v>309.85000000000002</c:v>
                </c:pt>
                <c:pt idx="9">
                  <c:v>299.01</c:v>
                </c:pt>
                <c:pt idx="10">
                  <c:v>298.32</c:v>
                </c:pt>
                <c:pt idx="11">
                  <c:v>299.25</c:v>
                </c:pt>
                <c:pt idx="12">
                  <c:v>298.33</c:v>
                </c:pt>
                <c:pt idx="13">
                  <c:v>285.61</c:v>
                </c:pt>
                <c:pt idx="14">
                  <c:v>288.5</c:v>
                </c:pt>
                <c:pt idx="15">
                  <c:v>294.08</c:v>
                </c:pt>
                <c:pt idx="16">
                  <c:v>300.16000000000008</c:v>
                </c:pt>
                <c:pt idx="17">
                  <c:v>321.02</c:v>
                </c:pt>
                <c:pt idx="18">
                  <c:v>317.14999999999998</c:v>
                </c:pt>
                <c:pt idx="19">
                  <c:v>329.42999999999989</c:v>
                </c:pt>
                <c:pt idx="20">
                  <c:v>320.77999999999986</c:v>
                </c:pt>
                <c:pt idx="21">
                  <c:v>318.77</c:v>
                </c:pt>
                <c:pt idx="22">
                  <c:v>310.02</c:v>
                </c:pt>
                <c:pt idx="23">
                  <c:v>296.88</c:v>
                </c:pt>
                <c:pt idx="24">
                  <c:v>304.31</c:v>
                </c:pt>
                <c:pt idx="25">
                  <c:v>307.72000000000003</c:v>
                </c:pt>
                <c:pt idx="26">
                  <c:v>321.45</c:v>
                </c:pt>
                <c:pt idx="27">
                  <c:v>294.4199999999999</c:v>
                </c:pt>
                <c:pt idx="28">
                  <c:v>277.68</c:v>
                </c:pt>
                <c:pt idx="29">
                  <c:v>266.11</c:v>
                </c:pt>
                <c:pt idx="30">
                  <c:v>265.02999999999986</c:v>
                </c:pt>
                <c:pt idx="31">
                  <c:v>261.89</c:v>
                </c:pt>
                <c:pt idx="32">
                  <c:v>265.60000000000002</c:v>
                </c:pt>
                <c:pt idx="33">
                  <c:v>259.42999999999989</c:v>
                </c:pt>
                <c:pt idx="34">
                  <c:v>259.11</c:v>
                </c:pt>
                <c:pt idx="35">
                  <c:v>264</c:v>
                </c:pt>
                <c:pt idx="36">
                  <c:v>267.39</c:v>
                </c:pt>
                <c:pt idx="37">
                  <c:v>253.38000000000005</c:v>
                </c:pt>
                <c:pt idx="38">
                  <c:v>256.86</c:v>
                </c:pt>
                <c:pt idx="39">
                  <c:v>263.83</c:v>
                </c:pt>
                <c:pt idx="40">
                  <c:v>265.33</c:v>
                </c:pt>
                <c:pt idx="41">
                  <c:v>270.89</c:v>
                </c:pt>
                <c:pt idx="42">
                  <c:v>260.14999999999998</c:v>
                </c:pt>
                <c:pt idx="43">
                  <c:v>267.4899999999999</c:v>
                </c:pt>
                <c:pt idx="44">
                  <c:v>277.69</c:v>
                </c:pt>
                <c:pt idx="45">
                  <c:v>285.26</c:v>
                </c:pt>
                <c:pt idx="46">
                  <c:v>284.08999999999986</c:v>
                </c:pt>
                <c:pt idx="47">
                  <c:v>277.55</c:v>
                </c:pt>
                <c:pt idx="48">
                  <c:v>286.8</c:v>
                </c:pt>
                <c:pt idx="49">
                  <c:v>292.2299999999999</c:v>
                </c:pt>
                <c:pt idx="50">
                  <c:v>301.88</c:v>
                </c:pt>
                <c:pt idx="51">
                  <c:v>316.41000000000003</c:v>
                </c:pt>
                <c:pt idx="52">
                  <c:v>317.66000000000008</c:v>
                </c:pt>
                <c:pt idx="53">
                  <c:v>313.88</c:v>
                </c:pt>
                <c:pt idx="54">
                  <c:v>320.86</c:v>
                </c:pt>
                <c:pt idx="55">
                  <c:v>327.02999999999986</c:v>
                </c:pt>
                <c:pt idx="56">
                  <c:v>342.36</c:v>
                </c:pt>
                <c:pt idx="57">
                  <c:v>326.2</c:v>
                </c:pt>
                <c:pt idx="58">
                  <c:v>343.94</c:v>
                </c:pt>
                <c:pt idx="59">
                  <c:v>361.21</c:v>
                </c:pt>
                <c:pt idx="60">
                  <c:v>327.89</c:v>
                </c:pt>
                <c:pt idx="61">
                  <c:v>335.36</c:v>
                </c:pt>
                <c:pt idx="62">
                  <c:v>327.61</c:v>
                </c:pt>
                <c:pt idx="63">
                  <c:v>320.19</c:v>
                </c:pt>
                <c:pt idx="64">
                  <c:v>315.22000000000003</c:v>
                </c:pt>
                <c:pt idx="65">
                  <c:v>301.02999999999986</c:v>
                </c:pt>
                <c:pt idx="66">
                  <c:v>296.77999999999986</c:v>
                </c:pt>
                <c:pt idx="67">
                  <c:v>310.69</c:v>
                </c:pt>
                <c:pt idx="68">
                  <c:v>306.16000000000008</c:v>
                </c:pt>
                <c:pt idx="69">
                  <c:v>295.2299999999999</c:v>
                </c:pt>
                <c:pt idx="70">
                  <c:v>290.2</c:v>
                </c:pt>
                <c:pt idx="71">
                  <c:v>280.36</c:v>
                </c:pt>
                <c:pt idx="72">
                  <c:v>297.25</c:v>
                </c:pt>
                <c:pt idx="73">
                  <c:v>296.04000000000002</c:v>
                </c:pt>
                <c:pt idx="74">
                  <c:v>287.95999999999987</c:v>
                </c:pt>
                <c:pt idx="75">
                  <c:v>280.87</c:v>
                </c:pt>
                <c:pt idx="76">
                  <c:v>269.31</c:v>
                </c:pt>
                <c:pt idx="77">
                  <c:v>263.02999999999986</c:v>
                </c:pt>
                <c:pt idx="78">
                  <c:v>293.2299999999999</c:v>
                </c:pt>
                <c:pt idx="79">
                  <c:v>289.9899999999999</c:v>
                </c:pt>
                <c:pt idx="80">
                  <c:v>275.20999999999987</c:v>
                </c:pt>
                <c:pt idx="81">
                  <c:v>240.60999999999999</c:v>
                </c:pt>
                <c:pt idx="82">
                  <c:v>241.54</c:v>
                </c:pt>
                <c:pt idx="83">
                  <c:v>254.12</c:v>
                </c:pt>
                <c:pt idx="84">
                  <c:v>257.1400000000001</c:v>
                </c:pt>
                <c:pt idx="85">
                  <c:v>260.36</c:v>
                </c:pt>
                <c:pt idx="86">
                  <c:v>261.6400000000001</c:v>
                </c:pt>
                <c:pt idx="87">
                  <c:v>262.63</c:v>
                </c:pt>
                <c:pt idx="88">
                  <c:v>268.13</c:v>
                </c:pt>
                <c:pt idx="89">
                  <c:v>267.2299999999999</c:v>
                </c:pt>
                <c:pt idx="90">
                  <c:v>274.58999999999986</c:v>
                </c:pt>
                <c:pt idx="91">
                  <c:v>269.39</c:v>
                </c:pt>
                <c:pt idx="92">
                  <c:v>271.95</c:v>
                </c:pt>
                <c:pt idx="93">
                  <c:v>288.77</c:v>
                </c:pt>
                <c:pt idx="94">
                  <c:v>291.91000000000003</c:v>
                </c:pt>
                <c:pt idx="95">
                  <c:v>300.57</c:v>
                </c:pt>
                <c:pt idx="96">
                  <c:v>306.1400000000001</c:v>
                </c:pt>
                <c:pt idx="97">
                  <c:v>303.45999999999987</c:v>
                </c:pt>
                <c:pt idx="98">
                  <c:v>313.45999999999987</c:v>
                </c:pt>
                <c:pt idx="99">
                  <c:v>310.41000000000003</c:v>
                </c:pt>
                <c:pt idx="100">
                  <c:v>322.9199999999999</c:v>
                </c:pt>
                <c:pt idx="101">
                  <c:v>314.27</c:v>
                </c:pt>
                <c:pt idx="102">
                  <c:v>325.42999999999989</c:v>
                </c:pt>
                <c:pt idx="103">
                  <c:v>328.78999999999991</c:v>
                </c:pt>
                <c:pt idx="104">
                  <c:v>311.60000000000002</c:v>
                </c:pt>
                <c:pt idx="105">
                  <c:v>306.95</c:v>
                </c:pt>
                <c:pt idx="106">
                  <c:v>312.13</c:v>
                </c:pt>
                <c:pt idx="107">
                  <c:v>319.4199999999999</c:v>
                </c:pt>
                <c:pt idx="108">
                  <c:v>329.1</c:v>
                </c:pt>
                <c:pt idx="109">
                  <c:v>305.39</c:v>
                </c:pt>
                <c:pt idx="110">
                  <c:v>312.5</c:v>
                </c:pt>
                <c:pt idx="111">
                  <c:v>307.22000000000003</c:v>
                </c:pt>
                <c:pt idx="112">
                  <c:v>303.81</c:v>
                </c:pt>
                <c:pt idx="113">
                  <c:v>301.89</c:v>
                </c:pt>
                <c:pt idx="114">
                  <c:v>294.70999999999987</c:v>
                </c:pt>
                <c:pt idx="115">
                  <c:v>299.9199999999999</c:v>
                </c:pt>
                <c:pt idx="116">
                  <c:v>309.58</c:v>
                </c:pt>
                <c:pt idx="117">
                  <c:v>314.2299999999999</c:v>
                </c:pt>
                <c:pt idx="118">
                  <c:v>303.2299999999999</c:v>
                </c:pt>
                <c:pt idx="119">
                  <c:v>297.58</c:v>
                </c:pt>
                <c:pt idx="120">
                  <c:v>292.39</c:v>
                </c:pt>
                <c:pt idx="121">
                  <c:v>284.92999999999989</c:v>
                </c:pt>
                <c:pt idx="122">
                  <c:v>284.08</c:v>
                </c:pt>
                <c:pt idx="123">
                  <c:v>280.47000000000003</c:v>
                </c:pt>
                <c:pt idx="124">
                  <c:v>269.60000000000002</c:v>
                </c:pt>
                <c:pt idx="125">
                  <c:v>275.47000000000003</c:v>
                </c:pt>
                <c:pt idx="126">
                  <c:v>265.63</c:v>
                </c:pt>
                <c:pt idx="127">
                  <c:v>267.52</c:v>
                </c:pt>
                <c:pt idx="128">
                  <c:v>272.68</c:v>
                </c:pt>
                <c:pt idx="129">
                  <c:v>262.19</c:v>
                </c:pt>
                <c:pt idx="130">
                  <c:v>259.63</c:v>
                </c:pt>
                <c:pt idx="131">
                  <c:v>264.69</c:v>
                </c:pt>
                <c:pt idx="132">
                  <c:v>260.35000000000002</c:v>
                </c:pt>
                <c:pt idx="133">
                  <c:v>262.89999999999986</c:v>
                </c:pt>
                <c:pt idx="134">
                  <c:v>264.51</c:v>
                </c:pt>
                <c:pt idx="135">
                  <c:v>268.35000000000002</c:v>
                </c:pt>
                <c:pt idx="136">
                  <c:v>259.27999999999986</c:v>
                </c:pt>
                <c:pt idx="137">
                  <c:v>256.11</c:v>
                </c:pt>
                <c:pt idx="138">
                  <c:v>268.6400000000001</c:v>
                </c:pt>
                <c:pt idx="139">
                  <c:v>269.81</c:v>
                </c:pt>
                <c:pt idx="140">
                  <c:v>271.72000000000003</c:v>
                </c:pt>
                <c:pt idx="141">
                  <c:v>270.88</c:v>
                </c:pt>
                <c:pt idx="142">
                  <c:v>265.69</c:v>
                </c:pt>
                <c:pt idx="143">
                  <c:v>262.57</c:v>
                </c:pt>
                <c:pt idx="144">
                  <c:v>282.89999999999986</c:v>
                </c:pt>
                <c:pt idx="145">
                  <c:v>286.39999999999986</c:v>
                </c:pt>
                <c:pt idx="146">
                  <c:v>286.92999999999989</c:v>
                </c:pt>
                <c:pt idx="147">
                  <c:v>300.42999999999989</c:v>
                </c:pt>
                <c:pt idx="148">
                  <c:v>335.11</c:v>
                </c:pt>
                <c:pt idx="149">
                  <c:v>336.87</c:v>
                </c:pt>
                <c:pt idx="150">
                  <c:v>300.87</c:v>
                </c:pt>
                <c:pt idx="151">
                  <c:v>316.2299999999999</c:v>
                </c:pt>
                <c:pt idx="152">
                  <c:v>322.55</c:v>
                </c:pt>
                <c:pt idx="153">
                  <c:v>329.32</c:v>
                </c:pt>
                <c:pt idx="154">
                  <c:v>338.15000000000009</c:v>
                </c:pt>
                <c:pt idx="155">
                  <c:v>344.8</c:v>
                </c:pt>
                <c:pt idx="156">
                  <c:v>347.53</c:v>
                </c:pt>
                <c:pt idx="157">
                  <c:v>335.21999999999991</c:v>
                </c:pt>
                <c:pt idx="158">
                  <c:v>334.54</c:v>
                </c:pt>
                <c:pt idx="159">
                  <c:v>335.62</c:v>
                </c:pt>
                <c:pt idx="160">
                  <c:v>309.77</c:v>
                </c:pt>
                <c:pt idx="161">
                  <c:v>298.88</c:v>
                </c:pt>
                <c:pt idx="162">
                  <c:v>296.95</c:v>
                </c:pt>
                <c:pt idx="163">
                  <c:v>297.68</c:v>
                </c:pt>
                <c:pt idx="164">
                  <c:v>271.92999999999989</c:v>
                </c:pt>
                <c:pt idx="165">
                  <c:v>303.52</c:v>
                </c:pt>
                <c:pt idx="166">
                  <c:v>306.14999999999998</c:v>
                </c:pt>
                <c:pt idx="167">
                  <c:v>277.05</c:v>
                </c:pt>
                <c:pt idx="168">
                  <c:v>280.9899999999999</c:v>
                </c:pt>
                <c:pt idx="169">
                  <c:v>277.42999999999989</c:v>
                </c:pt>
                <c:pt idx="170">
                  <c:v>263.62</c:v>
                </c:pt>
                <c:pt idx="171">
                  <c:v>240.64</c:v>
                </c:pt>
                <c:pt idx="172">
                  <c:v>246.87</c:v>
                </c:pt>
                <c:pt idx="173">
                  <c:v>240.84</c:v>
                </c:pt>
                <c:pt idx="174">
                  <c:v>231.46</c:v>
                </c:pt>
                <c:pt idx="175">
                  <c:v>238.08</c:v>
                </c:pt>
                <c:pt idx="176">
                  <c:v>243.58</c:v>
                </c:pt>
                <c:pt idx="177">
                  <c:v>246.99</c:v>
                </c:pt>
                <c:pt idx="178">
                  <c:v>238.9</c:v>
                </c:pt>
                <c:pt idx="179">
                  <c:v>239.3</c:v>
                </c:pt>
                <c:pt idx="180">
                  <c:v>268.14999999999998</c:v>
                </c:pt>
                <c:pt idx="181">
                  <c:v>262.95999999999987</c:v>
                </c:pt>
                <c:pt idx="182">
                  <c:v>268.66000000000008</c:v>
                </c:pt>
                <c:pt idx="183">
                  <c:v>266.33999999999986</c:v>
                </c:pt>
                <c:pt idx="184">
                  <c:v>265.37</c:v>
                </c:pt>
                <c:pt idx="185">
                  <c:v>260.77</c:v>
                </c:pt>
                <c:pt idx="186">
                  <c:v>267.24</c:v>
                </c:pt>
                <c:pt idx="187">
                  <c:v>271.72000000000003</c:v>
                </c:pt>
                <c:pt idx="188">
                  <c:v>281.2</c:v>
                </c:pt>
                <c:pt idx="189">
                  <c:v>294.88</c:v>
                </c:pt>
                <c:pt idx="190">
                  <c:v>283.89999999999986</c:v>
                </c:pt>
                <c:pt idx="191">
                  <c:v>293.32</c:v>
                </c:pt>
                <c:pt idx="192">
                  <c:v>278.45999999999987</c:v>
                </c:pt>
                <c:pt idx="193">
                  <c:v>288.95999999999987</c:v>
                </c:pt>
                <c:pt idx="194">
                  <c:v>303.58</c:v>
                </c:pt>
                <c:pt idx="195">
                  <c:v>318.39</c:v>
                </c:pt>
                <c:pt idx="196">
                  <c:v>342.02</c:v>
                </c:pt>
                <c:pt idx="197">
                  <c:v>327</c:v>
                </c:pt>
                <c:pt idx="198">
                  <c:v>298.45999999999987</c:v>
                </c:pt>
                <c:pt idx="199">
                  <c:v>313.17</c:v>
                </c:pt>
                <c:pt idx="200">
                  <c:v>294.04000000000002</c:v>
                </c:pt>
                <c:pt idx="201">
                  <c:v>290.45</c:v>
                </c:pt>
                <c:pt idx="202">
                  <c:v>292.06</c:v>
                </c:pt>
                <c:pt idx="203">
                  <c:v>286.83</c:v>
                </c:pt>
                <c:pt idx="204">
                  <c:v>292.55</c:v>
                </c:pt>
                <c:pt idx="205">
                  <c:v>300.05</c:v>
                </c:pt>
                <c:pt idx="206">
                  <c:v>300.05</c:v>
                </c:pt>
                <c:pt idx="207">
                  <c:v>310.5</c:v>
                </c:pt>
                <c:pt idx="208">
                  <c:v>325.77999999999986</c:v>
                </c:pt>
                <c:pt idx="209">
                  <c:v>325.08999999999986</c:v>
                </c:pt>
                <c:pt idx="210">
                  <c:v>318.3</c:v>
                </c:pt>
                <c:pt idx="211">
                  <c:v>301.52999999999986</c:v>
                </c:pt>
                <c:pt idx="212">
                  <c:v>310.22000000000003</c:v>
                </c:pt>
                <c:pt idx="213">
                  <c:v>320.70999999999987</c:v>
                </c:pt>
                <c:pt idx="214">
                  <c:v>322.6400000000001</c:v>
                </c:pt>
                <c:pt idx="215">
                  <c:v>307.41000000000003</c:v>
                </c:pt>
                <c:pt idx="216">
                  <c:v>290.55</c:v>
                </c:pt>
                <c:pt idx="217">
                  <c:v>288.81</c:v>
                </c:pt>
                <c:pt idx="218">
                  <c:v>277</c:v>
                </c:pt>
                <c:pt idx="219">
                  <c:v>268.01</c:v>
                </c:pt>
                <c:pt idx="220">
                  <c:v>260.44</c:v>
                </c:pt>
                <c:pt idx="221">
                  <c:v>263.08999999999986</c:v>
                </c:pt>
                <c:pt idx="222">
                  <c:v>248.76999999999998</c:v>
                </c:pt>
                <c:pt idx="223">
                  <c:v>258.08</c:v>
                </c:pt>
                <c:pt idx="224">
                  <c:v>258.37</c:v>
                </c:pt>
                <c:pt idx="225">
                  <c:v>262.05</c:v>
                </c:pt>
                <c:pt idx="226">
                  <c:v>260.05</c:v>
                </c:pt>
                <c:pt idx="227">
                  <c:v>270.27999999999986</c:v>
                </c:pt>
                <c:pt idx="228">
                  <c:v>262.2299999999999</c:v>
                </c:pt>
                <c:pt idx="229">
                  <c:v>269.87</c:v>
                </c:pt>
                <c:pt idx="230">
                  <c:v>288.95999999999987</c:v>
                </c:pt>
                <c:pt idx="231">
                  <c:v>274.19</c:v>
                </c:pt>
                <c:pt idx="232">
                  <c:v>260.95</c:v>
                </c:pt>
                <c:pt idx="233">
                  <c:v>254.68</c:v>
                </c:pt>
                <c:pt idx="234">
                  <c:v>258.55</c:v>
                </c:pt>
                <c:pt idx="235">
                  <c:v>274.28999999999991</c:v>
                </c:pt>
                <c:pt idx="236">
                  <c:v>270.91000000000003</c:v>
                </c:pt>
                <c:pt idx="237">
                  <c:v>280.83999999999986</c:v>
                </c:pt>
                <c:pt idx="238">
                  <c:v>278.52999999999986</c:v>
                </c:pt>
                <c:pt idx="239">
                  <c:v>279.5</c:v>
                </c:pt>
                <c:pt idx="240">
                  <c:v>304.27999999999986</c:v>
                </c:pt>
                <c:pt idx="241">
                  <c:v>297.2299999999999</c:v>
                </c:pt>
                <c:pt idx="242">
                  <c:v>299.31</c:v>
                </c:pt>
                <c:pt idx="243">
                  <c:v>301.45</c:v>
                </c:pt>
                <c:pt idx="244">
                  <c:v>312.45999999999987</c:v>
                </c:pt>
                <c:pt idx="245">
                  <c:v>331.9899999999999</c:v>
                </c:pt>
                <c:pt idx="246">
                  <c:v>323.38</c:v>
                </c:pt>
                <c:pt idx="247">
                  <c:v>315.12</c:v>
                </c:pt>
                <c:pt idx="248">
                  <c:v>325.4199999999999</c:v>
                </c:pt>
                <c:pt idx="249">
                  <c:v>323.27</c:v>
                </c:pt>
                <c:pt idx="250">
                  <c:v>320.83</c:v>
                </c:pt>
                <c:pt idx="251">
                  <c:v>329.2299999999999</c:v>
                </c:pt>
                <c:pt idx="252">
                  <c:v>322.88</c:v>
                </c:pt>
                <c:pt idx="253">
                  <c:v>335.94</c:v>
                </c:pt>
                <c:pt idx="254">
                  <c:v>326.54000000000002</c:v>
                </c:pt>
                <c:pt idx="255">
                  <c:v>333.37</c:v>
                </c:pt>
                <c:pt idx="256">
                  <c:v>326.10000000000002</c:v>
                </c:pt>
                <c:pt idx="257">
                  <c:v>292.92999999999989</c:v>
                </c:pt>
                <c:pt idx="258">
                  <c:v>274.95999999999987</c:v>
                </c:pt>
                <c:pt idx="259">
                  <c:v>283.77</c:v>
                </c:pt>
                <c:pt idx="260">
                  <c:v>297.78999999999991</c:v>
                </c:pt>
                <c:pt idx="261">
                  <c:v>290.4899999999999</c:v>
                </c:pt>
                <c:pt idx="262">
                  <c:v>284.67</c:v>
                </c:pt>
                <c:pt idx="263">
                  <c:v>274.39</c:v>
                </c:pt>
                <c:pt idx="264">
                  <c:v>285.26</c:v>
                </c:pt>
                <c:pt idx="265">
                  <c:v>284.82</c:v>
                </c:pt>
                <c:pt idx="266">
                  <c:v>274.33</c:v>
                </c:pt>
                <c:pt idx="267">
                  <c:v>276.4799999999999</c:v>
                </c:pt>
                <c:pt idx="268">
                  <c:v>271.9199999999999</c:v>
                </c:pt>
                <c:pt idx="269">
                  <c:v>275.58999999999986</c:v>
                </c:pt>
                <c:pt idx="270">
                  <c:v>268.25</c:v>
                </c:pt>
                <c:pt idx="271">
                  <c:v>269.81</c:v>
                </c:pt>
                <c:pt idx="272">
                  <c:v>273.27</c:v>
                </c:pt>
                <c:pt idx="273">
                  <c:v>266.60000000000002</c:v>
                </c:pt>
                <c:pt idx="274">
                  <c:v>265.85000000000002</c:v>
                </c:pt>
                <c:pt idx="275">
                  <c:v>267.39999999999986</c:v>
                </c:pt>
                <c:pt idx="276">
                  <c:v>269.7299999999999</c:v>
                </c:pt>
                <c:pt idx="277">
                  <c:v>270.02</c:v>
                </c:pt>
                <c:pt idx="278">
                  <c:v>296.13</c:v>
                </c:pt>
                <c:pt idx="279">
                  <c:v>292.77999999999986</c:v>
                </c:pt>
                <c:pt idx="280">
                  <c:v>273.25</c:v>
                </c:pt>
                <c:pt idx="281">
                  <c:v>297.16000000000008</c:v>
                </c:pt>
                <c:pt idx="282">
                  <c:v>300.22000000000003</c:v>
                </c:pt>
                <c:pt idx="283">
                  <c:v>288.32</c:v>
                </c:pt>
                <c:pt idx="284">
                  <c:v>298.4899999999999</c:v>
                </c:pt>
                <c:pt idx="285">
                  <c:v>313.39</c:v>
                </c:pt>
                <c:pt idx="286">
                  <c:v>309.4199999999999</c:v>
                </c:pt>
                <c:pt idx="287">
                  <c:v>287.58999999999986</c:v>
                </c:pt>
                <c:pt idx="288">
                  <c:v>294.97000000000003</c:v>
                </c:pt>
                <c:pt idx="289">
                  <c:v>317.52</c:v>
                </c:pt>
                <c:pt idx="290">
                  <c:v>317.92999999999989</c:v>
                </c:pt>
                <c:pt idx="291">
                  <c:v>302.18</c:v>
                </c:pt>
                <c:pt idx="292">
                  <c:v>309.3</c:v>
                </c:pt>
                <c:pt idx="293">
                  <c:v>306.94</c:v>
                </c:pt>
                <c:pt idx="294">
                  <c:v>294.9899999999999</c:v>
                </c:pt>
                <c:pt idx="295">
                  <c:v>293.64999999999998</c:v>
                </c:pt>
                <c:pt idx="296">
                  <c:v>318.4899999999999</c:v>
                </c:pt>
                <c:pt idx="297">
                  <c:v>326.37</c:v>
                </c:pt>
                <c:pt idx="298">
                  <c:v>317.4799999999999</c:v>
                </c:pt>
                <c:pt idx="299">
                  <c:v>306.16000000000008</c:v>
                </c:pt>
                <c:pt idx="300">
                  <c:v>278.13</c:v>
                </c:pt>
                <c:pt idx="301">
                  <c:v>286.94</c:v>
                </c:pt>
                <c:pt idx="302">
                  <c:v>273.94</c:v>
                </c:pt>
                <c:pt idx="303">
                  <c:v>269.54000000000002</c:v>
                </c:pt>
                <c:pt idx="304">
                  <c:v>279.76</c:v>
                </c:pt>
                <c:pt idx="305">
                  <c:v>294.10000000000002</c:v>
                </c:pt>
                <c:pt idx="306">
                  <c:v>304.39999999999986</c:v>
                </c:pt>
                <c:pt idx="307">
                  <c:v>314.22000000000003</c:v>
                </c:pt>
                <c:pt idx="308">
                  <c:v>310.22000000000003</c:v>
                </c:pt>
                <c:pt idx="309">
                  <c:v>311.02999999999986</c:v>
                </c:pt>
                <c:pt idx="310">
                  <c:v>309.11</c:v>
                </c:pt>
                <c:pt idx="311">
                  <c:v>314.26</c:v>
                </c:pt>
                <c:pt idx="312">
                  <c:v>317.11</c:v>
                </c:pt>
                <c:pt idx="313">
                  <c:v>309.9799999999999</c:v>
                </c:pt>
                <c:pt idx="314">
                  <c:v>300.89</c:v>
                </c:pt>
                <c:pt idx="315">
                  <c:v>301.35000000000002</c:v>
                </c:pt>
                <c:pt idx="316">
                  <c:v>301.55</c:v>
                </c:pt>
                <c:pt idx="317">
                  <c:v>303.85000000000002</c:v>
                </c:pt>
                <c:pt idx="318">
                  <c:v>288.87</c:v>
                </c:pt>
                <c:pt idx="319">
                  <c:v>272.41000000000003</c:v>
                </c:pt>
                <c:pt idx="320">
                  <c:v>262.87</c:v>
                </c:pt>
                <c:pt idx="321">
                  <c:v>266.33</c:v>
                </c:pt>
                <c:pt idx="322">
                  <c:v>271.6400000000001</c:v>
                </c:pt>
                <c:pt idx="323">
                  <c:v>266.11</c:v>
                </c:pt>
                <c:pt idx="324">
                  <c:v>270.17</c:v>
                </c:pt>
                <c:pt idx="325">
                  <c:v>276.42999999999989</c:v>
                </c:pt>
                <c:pt idx="326">
                  <c:v>266.44</c:v>
                </c:pt>
                <c:pt idx="327">
                  <c:v>268.60000000000002</c:v>
                </c:pt>
                <c:pt idx="328">
                  <c:v>288.54000000000002</c:v>
                </c:pt>
                <c:pt idx="329">
                  <c:v>265.13</c:v>
                </c:pt>
                <c:pt idx="330">
                  <c:v>273.94</c:v>
                </c:pt>
                <c:pt idx="331">
                  <c:v>281.19</c:v>
                </c:pt>
                <c:pt idx="332">
                  <c:v>273.85000000000002</c:v>
                </c:pt>
                <c:pt idx="333">
                  <c:v>276.58999999999986</c:v>
                </c:pt>
                <c:pt idx="334">
                  <c:v>274.56</c:v>
                </c:pt>
                <c:pt idx="335">
                  <c:v>282.87</c:v>
                </c:pt>
                <c:pt idx="336">
                  <c:v>289.74</c:v>
                </c:pt>
                <c:pt idx="337">
                  <c:v>318.19</c:v>
                </c:pt>
                <c:pt idx="338">
                  <c:v>310.45</c:v>
                </c:pt>
                <c:pt idx="339">
                  <c:v>298.17</c:v>
                </c:pt>
                <c:pt idx="340">
                  <c:v>315.31</c:v>
                </c:pt>
                <c:pt idx="341">
                  <c:v>334</c:v>
                </c:pt>
                <c:pt idx="342">
                  <c:v>334.1</c:v>
                </c:pt>
                <c:pt idx="343">
                  <c:v>341.51</c:v>
                </c:pt>
                <c:pt idx="344">
                  <c:v>331.12</c:v>
                </c:pt>
                <c:pt idx="345">
                  <c:v>326.66000000000008</c:v>
                </c:pt>
                <c:pt idx="346">
                  <c:v>326.7</c:v>
                </c:pt>
                <c:pt idx="347">
                  <c:v>329</c:v>
                </c:pt>
                <c:pt idx="348">
                  <c:v>323.75</c:v>
                </c:pt>
                <c:pt idx="349">
                  <c:v>335.59</c:v>
                </c:pt>
                <c:pt idx="350">
                  <c:v>316.06</c:v>
                </c:pt>
                <c:pt idx="351">
                  <c:v>319.94</c:v>
                </c:pt>
                <c:pt idx="352">
                  <c:v>325.9899999999999</c:v>
                </c:pt>
                <c:pt idx="353">
                  <c:v>302.63</c:v>
                </c:pt>
                <c:pt idx="354">
                  <c:v>288.77999999999986</c:v>
                </c:pt>
                <c:pt idx="355">
                  <c:v>289.69</c:v>
                </c:pt>
                <c:pt idx="356">
                  <c:v>292.19</c:v>
                </c:pt>
                <c:pt idx="357">
                  <c:v>296.77</c:v>
                </c:pt>
                <c:pt idx="358">
                  <c:v>271.31</c:v>
                </c:pt>
                <c:pt idx="359">
                  <c:v>274.95999999999987</c:v>
                </c:pt>
                <c:pt idx="360">
                  <c:v>277.9899999999999</c:v>
                </c:pt>
                <c:pt idx="361">
                  <c:v>259.77</c:v>
                </c:pt>
                <c:pt idx="362">
                  <c:v>261.52999999999986</c:v>
                </c:pt>
                <c:pt idx="363">
                  <c:v>262.1400000000001</c:v>
                </c:pt>
                <c:pt idx="364">
                  <c:v>250.12</c:v>
                </c:pt>
                <c:pt idx="365">
                  <c:v>241.2</c:v>
                </c:pt>
                <c:pt idx="366">
                  <c:v>257.91000000000003</c:v>
                </c:pt>
                <c:pt idx="367">
                  <c:v>261.27999999999986</c:v>
                </c:pt>
                <c:pt idx="368">
                  <c:v>237.32000000000005</c:v>
                </c:pt>
                <c:pt idx="369">
                  <c:v>234.1</c:v>
                </c:pt>
                <c:pt idx="370">
                  <c:v>244.65</c:v>
                </c:pt>
                <c:pt idx="371">
                  <c:v>239.68</c:v>
                </c:pt>
                <c:pt idx="372">
                  <c:v>251.48000000000005</c:v>
                </c:pt>
                <c:pt idx="373">
                  <c:v>274.78999999999991</c:v>
                </c:pt>
                <c:pt idx="374">
                  <c:v>285.10000000000002</c:v>
                </c:pt>
                <c:pt idx="375">
                  <c:v>284.95</c:v>
                </c:pt>
                <c:pt idx="376">
                  <c:v>294.55</c:v>
                </c:pt>
                <c:pt idx="377">
                  <c:v>282.04000000000002</c:v>
                </c:pt>
                <c:pt idx="378">
                  <c:v>255.44</c:v>
                </c:pt>
                <c:pt idx="379">
                  <c:v>261.16000000000008</c:v>
                </c:pt>
                <c:pt idx="380">
                  <c:v>261.87</c:v>
                </c:pt>
                <c:pt idx="381">
                  <c:v>265.35000000000002</c:v>
                </c:pt>
                <c:pt idx="382">
                  <c:v>264.45999999999987</c:v>
                </c:pt>
                <c:pt idx="383">
                  <c:v>268.33999999999986</c:v>
                </c:pt>
                <c:pt idx="384">
                  <c:v>278.60000000000002</c:v>
                </c:pt>
                <c:pt idx="385">
                  <c:v>292.35000000000002</c:v>
                </c:pt>
                <c:pt idx="386">
                  <c:v>319.1400000000001</c:v>
                </c:pt>
                <c:pt idx="387">
                  <c:v>315.37</c:v>
                </c:pt>
                <c:pt idx="388">
                  <c:v>308.1400000000001</c:v>
                </c:pt>
                <c:pt idx="389">
                  <c:v>314.26</c:v>
                </c:pt>
                <c:pt idx="390">
                  <c:v>315.92999999999989</c:v>
                </c:pt>
                <c:pt idx="391">
                  <c:v>301.74</c:v>
                </c:pt>
                <c:pt idx="392">
                  <c:v>296.11</c:v>
                </c:pt>
                <c:pt idx="393">
                  <c:v>286.44</c:v>
                </c:pt>
                <c:pt idx="394">
                  <c:v>267.82</c:v>
                </c:pt>
                <c:pt idx="395">
                  <c:v>283.4199999999999</c:v>
                </c:pt>
                <c:pt idx="396">
                  <c:v>298.07</c:v>
                </c:pt>
                <c:pt idx="397">
                  <c:v>294.02</c:v>
                </c:pt>
                <c:pt idx="398">
                  <c:v>279.41000000000003</c:v>
                </c:pt>
                <c:pt idx="399">
                  <c:v>273.39999999999986</c:v>
                </c:pt>
                <c:pt idx="400">
                  <c:v>272.41000000000003</c:v>
                </c:pt>
                <c:pt idx="401">
                  <c:v>260.78999999999991</c:v>
                </c:pt>
                <c:pt idx="402">
                  <c:v>265.31</c:v>
                </c:pt>
                <c:pt idx="403">
                  <c:v>283.9199999999999</c:v>
                </c:pt>
                <c:pt idx="404">
                  <c:v>284.54000000000002</c:v>
                </c:pt>
                <c:pt idx="405">
                  <c:v>282.4199999999999</c:v>
                </c:pt>
                <c:pt idx="406">
                  <c:v>287.81</c:v>
                </c:pt>
                <c:pt idx="407">
                  <c:v>290.4199999999999</c:v>
                </c:pt>
                <c:pt idx="408">
                  <c:v>273.05</c:v>
                </c:pt>
                <c:pt idx="409">
                  <c:v>275.41000000000003</c:v>
                </c:pt>
                <c:pt idx="410">
                  <c:v>267.81</c:v>
                </c:pt>
                <c:pt idx="411">
                  <c:v>271.4199999999999</c:v>
                </c:pt>
                <c:pt idx="412">
                  <c:v>289.8</c:v>
                </c:pt>
                <c:pt idx="413">
                  <c:v>300.52999999999986</c:v>
                </c:pt>
                <c:pt idx="414">
                  <c:v>278.2299999999999</c:v>
                </c:pt>
                <c:pt idx="415">
                  <c:v>269.95</c:v>
                </c:pt>
                <c:pt idx="416">
                  <c:v>259.02999999999986</c:v>
                </c:pt>
                <c:pt idx="417">
                  <c:v>265.74</c:v>
                </c:pt>
                <c:pt idx="418">
                  <c:v>271.67</c:v>
                </c:pt>
                <c:pt idx="419">
                  <c:v>264.4899999999999</c:v>
                </c:pt>
                <c:pt idx="420">
                  <c:v>244.62</c:v>
                </c:pt>
                <c:pt idx="421">
                  <c:v>246.09</c:v>
                </c:pt>
                <c:pt idx="422">
                  <c:v>252.9</c:v>
                </c:pt>
                <c:pt idx="423">
                  <c:v>250.33</c:v>
                </c:pt>
                <c:pt idx="424">
                  <c:v>245.83</c:v>
                </c:pt>
                <c:pt idx="425">
                  <c:v>249.26999999999998</c:v>
                </c:pt>
                <c:pt idx="426">
                  <c:v>269.95999999999987</c:v>
                </c:pt>
                <c:pt idx="427">
                  <c:v>275.78999999999991</c:v>
                </c:pt>
                <c:pt idx="428">
                  <c:v>273.11</c:v>
                </c:pt>
                <c:pt idx="429">
                  <c:v>274.01</c:v>
                </c:pt>
                <c:pt idx="430">
                  <c:v>266.86</c:v>
                </c:pt>
                <c:pt idx="431">
                  <c:v>272.60000000000002</c:v>
                </c:pt>
                <c:pt idx="432">
                  <c:v>273.07</c:v>
                </c:pt>
                <c:pt idx="433">
                  <c:v>283.18</c:v>
                </c:pt>
                <c:pt idx="434">
                  <c:v>285.04000000000002</c:v>
                </c:pt>
                <c:pt idx="435">
                  <c:v>313.60000000000002</c:v>
                </c:pt>
                <c:pt idx="436">
                  <c:v>327.63</c:v>
                </c:pt>
                <c:pt idx="437">
                  <c:v>324.47000000000003</c:v>
                </c:pt>
                <c:pt idx="438">
                  <c:v>331.21999999999991</c:v>
                </c:pt>
                <c:pt idx="439">
                  <c:v>327.07</c:v>
                </c:pt>
                <c:pt idx="440">
                  <c:v>322.62</c:v>
                </c:pt>
                <c:pt idx="441">
                  <c:v>319.44</c:v>
                </c:pt>
                <c:pt idx="442">
                  <c:v>315.86</c:v>
                </c:pt>
                <c:pt idx="443">
                  <c:v>326.83</c:v>
                </c:pt>
                <c:pt idx="444">
                  <c:v>324.62</c:v>
                </c:pt>
                <c:pt idx="445">
                  <c:v>327.01</c:v>
                </c:pt>
                <c:pt idx="446">
                  <c:v>343.3</c:v>
                </c:pt>
                <c:pt idx="447">
                  <c:v>359.38</c:v>
                </c:pt>
                <c:pt idx="448">
                  <c:v>322.38</c:v>
                </c:pt>
                <c:pt idx="449">
                  <c:v>299.13</c:v>
                </c:pt>
                <c:pt idx="450">
                  <c:v>304.24</c:v>
                </c:pt>
                <c:pt idx="451">
                  <c:v>314.58</c:v>
                </c:pt>
                <c:pt idx="452">
                  <c:v>313.13</c:v>
                </c:pt>
                <c:pt idx="453">
                  <c:v>293.54000000000002</c:v>
                </c:pt>
                <c:pt idx="454">
                  <c:v>288.01</c:v>
                </c:pt>
                <c:pt idx="455">
                  <c:v>287.24</c:v>
                </c:pt>
                <c:pt idx="456">
                  <c:v>290.36</c:v>
                </c:pt>
                <c:pt idx="457">
                  <c:v>292.94</c:v>
                </c:pt>
                <c:pt idx="458">
                  <c:v>287.11</c:v>
                </c:pt>
                <c:pt idx="459">
                  <c:v>278.58</c:v>
                </c:pt>
                <c:pt idx="460">
                  <c:v>260.55</c:v>
                </c:pt>
                <c:pt idx="461">
                  <c:v>254.49</c:v>
                </c:pt>
                <c:pt idx="462">
                  <c:v>267.87</c:v>
                </c:pt>
                <c:pt idx="463">
                  <c:v>272.9199999999999</c:v>
                </c:pt>
                <c:pt idx="464">
                  <c:v>264.95999999999987</c:v>
                </c:pt>
                <c:pt idx="465">
                  <c:v>264.39999999999986</c:v>
                </c:pt>
                <c:pt idx="466">
                  <c:v>269.92999999999989</c:v>
                </c:pt>
                <c:pt idx="467">
                  <c:v>256.32</c:v>
                </c:pt>
                <c:pt idx="468">
                  <c:v>265.10000000000002</c:v>
                </c:pt>
                <c:pt idx="469">
                  <c:v>259.2</c:v>
                </c:pt>
                <c:pt idx="470">
                  <c:v>271.22000000000003</c:v>
                </c:pt>
                <c:pt idx="471">
                  <c:v>289.52</c:v>
                </c:pt>
                <c:pt idx="472">
                  <c:v>288.01</c:v>
                </c:pt>
                <c:pt idx="473">
                  <c:v>282.42999999999989</c:v>
                </c:pt>
                <c:pt idx="474">
                  <c:v>274.52999999999986</c:v>
                </c:pt>
                <c:pt idx="475">
                  <c:v>267.75</c:v>
                </c:pt>
                <c:pt idx="476">
                  <c:v>291.47000000000003</c:v>
                </c:pt>
                <c:pt idx="477">
                  <c:v>308.33999999999986</c:v>
                </c:pt>
                <c:pt idx="478">
                  <c:v>316.52999999999986</c:v>
                </c:pt>
                <c:pt idx="479">
                  <c:v>314.92999999999989</c:v>
                </c:pt>
                <c:pt idx="480">
                  <c:v>297.32</c:v>
                </c:pt>
                <c:pt idx="481">
                  <c:v>290.12</c:v>
                </c:pt>
                <c:pt idx="482">
                  <c:v>300.51</c:v>
                </c:pt>
                <c:pt idx="483">
                  <c:v>311.60000000000002</c:v>
                </c:pt>
                <c:pt idx="484">
                  <c:v>300.66000000000008</c:v>
                </c:pt>
                <c:pt idx="485">
                  <c:v>294.66000000000008</c:v>
                </c:pt>
                <c:pt idx="486">
                  <c:v>290.39999999999986</c:v>
                </c:pt>
                <c:pt idx="487">
                  <c:v>303.45</c:v>
                </c:pt>
                <c:pt idx="488">
                  <c:v>312.07</c:v>
                </c:pt>
                <c:pt idx="489">
                  <c:v>304.2</c:v>
                </c:pt>
                <c:pt idx="490">
                  <c:v>298.52</c:v>
                </c:pt>
                <c:pt idx="491">
                  <c:v>304.45</c:v>
                </c:pt>
                <c:pt idx="492">
                  <c:v>289.9199999999999</c:v>
                </c:pt>
                <c:pt idx="493">
                  <c:v>272.01</c:v>
                </c:pt>
                <c:pt idx="494">
                  <c:v>285.74</c:v>
                </c:pt>
                <c:pt idx="495">
                  <c:v>304.62</c:v>
                </c:pt>
                <c:pt idx="496">
                  <c:v>278.54000000000002</c:v>
                </c:pt>
                <c:pt idx="497">
                  <c:v>278.86</c:v>
                </c:pt>
                <c:pt idx="498">
                  <c:v>288.62</c:v>
                </c:pt>
                <c:pt idx="499">
                  <c:v>308.91000000000003</c:v>
                </c:pt>
                <c:pt idx="500">
                  <c:v>316.9899999999999</c:v>
                </c:pt>
                <c:pt idx="501">
                  <c:v>323.86</c:v>
                </c:pt>
                <c:pt idx="502">
                  <c:v>314.78999999999991</c:v>
                </c:pt>
                <c:pt idx="503">
                  <c:v>296.38</c:v>
                </c:pt>
                <c:pt idx="504">
                  <c:v>287.2</c:v>
                </c:pt>
                <c:pt idx="505">
                  <c:v>267.02</c:v>
                </c:pt>
                <c:pt idx="506">
                  <c:v>271.81</c:v>
                </c:pt>
                <c:pt idx="507">
                  <c:v>261.07</c:v>
                </c:pt>
                <c:pt idx="508">
                  <c:v>251.42000000000004</c:v>
                </c:pt>
                <c:pt idx="509">
                  <c:v>246.01</c:v>
                </c:pt>
                <c:pt idx="510">
                  <c:v>255.73</c:v>
                </c:pt>
                <c:pt idx="511">
                  <c:v>247.68</c:v>
                </c:pt>
                <c:pt idx="512">
                  <c:v>245.92000000000004</c:v>
                </c:pt>
                <c:pt idx="513">
                  <c:v>253.23999999999998</c:v>
                </c:pt>
                <c:pt idx="514">
                  <c:v>255.09</c:v>
                </c:pt>
                <c:pt idx="515">
                  <c:v>249.14</c:v>
                </c:pt>
                <c:pt idx="516">
                  <c:v>251.46</c:v>
                </c:pt>
                <c:pt idx="517">
                  <c:v>256.95999999999987</c:v>
                </c:pt>
                <c:pt idx="518">
                  <c:v>246.19</c:v>
                </c:pt>
                <c:pt idx="519">
                  <c:v>245.05</c:v>
                </c:pt>
                <c:pt idx="520">
                  <c:v>249.56</c:v>
                </c:pt>
                <c:pt idx="521">
                  <c:v>253.04</c:v>
                </c:pt>
                <c:pt idx="522">
                  <c:v>257.18</c:v>
                </c:pt>
                <c:pt idx="523">
                  <c:v>258.58</c:v>
                </c:pt>
                <c:pt idx="524">
                  <c:v>264.06</c:v>
                </c:pt>
                <c:pt idx="525">
                  <c:v>256.97000000000003</c:v>
                </c:pt>
                <c:pt idx="526">
                  <c:v>275.82</c:v>
                </c:pt>
                <c:pt idx="527">
                  <c:v>269.95999999999987</c:v>
                </c:pt>
                <c:pt idx="528">
                  <c:v>271.87</c:v>
                </c:pt>
                <c:pt idx="529">
                  <c:v>281.61</c:v>
                </c:pt>
                <c:pt idx="530">
                  <c:v>292.26</c:v>
                </c:pt>
                <c:pt idx="531">
                  <c:v>306.26</c:v>
                </c:pt>
                <c:pt idx="532">
                  <c:v>300.02</c:v>
                </c:pt>
                <c:pt idx="533">
                  <c:v>301.35000000000002</c:v>
                </c:pt>
                <c:pt idx="534">
                  <c:v>311.27999999999986</c:v>
                </c:pt>
                <c:pt idx="535">
                  <c:v>304.39</c:v>
                </c:pt>
                <c:pt idx="536">
                  <c:v>322.83999999999986</c:v>
                </c:pt>
                <c:pt idx="537">
                  <c:v>306.27999999999986</c:v>
                </c:pt>
                <c:pt idx="538">
                  <c:v>292.38</c:v>
                </c:pt>
                <c:pt idx="539">
                  <c:v>298.12</c:v>
                </c:pt>
                <c:pt idx="540">
                  <c:v>306.39</c:v>
                </c:pt>
                <c:pt idx="541">
                  <c:v>302.68</c:v>
                </c:pt>
                <c:pt idx="542">
                  <c:v>304.63</c:v>
                </c:pt>
                <c:pt idx="543">
                  <c:v>308.27999999999986</c:v>
                </c:pt>
                <c:pt idx="544">
                  <c:v>297.38</c:v>
                </c:pt>
                <c:pt idx="545">
                  <c:v>281.32</c:v>
                </c:pt>
                <c:pt idx="546">
                  <c:v>275.77</c:v>
                </c:pt>
                <c:pt idx="547">
                  <c:v>260.4799999999999</c:v>
                </c:pt>
                <c:pt idx="548">
                  <c:v>241.28</c:v>
                </c:pt>
                <c:pt idx="549">
                  <c:v>248.13</c:v>
                </c:pt>
                <c:pt idx="550">
                  <c:v>257.10000000000002</c:v>
                </c:pt>
                <c:pt idx="551">
                  <c:v>249.72</c:v>
                </c:pt>
                <c:pt idx="552">
                  <c:v>260.02999999999986</c:v>
                </c:pt>
                <c:pt idx="553">
                  <c:v>253.97</c:v>
                </c:pt>
                <c:pt idx="554">
                  <c:v>245.63</c:v>
                </c:pt>
                <c:pt idx="555">
                  <c:v>243.5</c:v>
                </c:pt>
                <c:pt idx="556">
                  <c:v>236.66</c:v>
                </c:pt>
                <c:pt idx="557">
                  <c:v>235.44</c:v>
                </c:pt>
                <c:pt idx="558">
                  <c:v>261.76</c:v>
                </c:pt>
                <c:pt idx="559">
                  <c:v>255.07</c:v>
                </c:pt>
                <c:pt idx="560">
                  <c:v>236.19</c:v>
                </c:pt>
                <c:pt idx="561">
                  <c:v>235.07</c:v>
                </c:pt>
                <c:pt idx="562">
                  <c:v>256.8</c:v>
                </c:pt>
                <c:pt idx="563">
                  <c:v>284</c:v>
                </c:pt>
                <c:pt idx="564">
                  <c:v>267.92999999999989</c:v>
                </c:pt>
                <c:pt idx="565">
                  <c:v>268.06</c:v>
                </c:pt>
                <c:pt idx="566">
                  <c:v>276.8</c:v>
                </c:pt>
                <c:pt idx="567">
                  <c:v>266.5</c:v>
                </c:pt>
                <c:pt idx="568">
                  <c:v>264.45999999999987</c:v>
                </c:pt>
                <c:pt idx="569">
                  <c:v>277.02999999999986</c:v>
                </c:pt>
                <c:pt idx="570">
                  <c:v>275.39999999999986</c:v>
                </c:pt>
                <c:pt idx="571">
                  <c:v>269.45</c:v>
                </c:pt>
                <c:pt idx="572">
                  <c:v>272.64999999999998</c:v>
                </c:pt>
                <c:pt idx="573">
                  <c:v>264.52999999999986</c:v>
                </c:pt>
                <c:pt idx="574">
                  <c:v>262.37</c:v>
                </c:pt>
                <c:pt idx="575">
                  <c:v>277.33</c:v>
                </c:pt>
                <c:pt idx="576">
                  <c:v>293.1400000000001</c:v>
                </c:pt>
                <c:pt idx="577">
                  <c:v>281.74</c:v>
                </c:pt>
                <c:pt idx="578">
                  <c:v>287.56</c:v>
                </c:pt>
                <c:pt idx="579">
                  <c:v>287.94</c:v>
                </c:pt>
                <c:pt idx="580">
                  <c:v>277.14999999999998</c:v>
                </c:pt>
                <c:pt idx="581">
                  <c:v>286.01</c:v>
                </c:pt>
                <c:pt idx="582">
                  <c:v>299.72000000000003</c:v>
                </c:pt>
                <c:pt idx="583">
                  <c:v>303.9799999999999</c:v>
                </c:pt>
                <c:pt idx="584">
                  <c:v>297.81</c:v>
                </c:pt>
                <c:pt idx="585">
                  <c:v>288.26</c:v>
                </c:pt>
                <c:pt idx="586">
                  <c:v>294.56</c:v>
                </c:pt>
                <c:pt idx="587">
                  <c:v>283.32</c:v>
                </c:pt>
                <c:pt idx="588">
                  <c:v>271.08</c:v>
                </c:pt>
                <c:pt idx="589">
                  <c:v>267.07</c:v>
                </c:pt>
                <c:pt idx="590">
                  <c:v>273.12</c:v>
                </c:pt>
                <c:pt idx="591">
                  <c:v>279.04000000000002</c:v>
                </c:pt>
                <c:pt idx="592">
                  <c:v>265.08999999999986</c:v>
                </c:pt>
                <c:pt idx="593">
                  <c:v>263.11</c:v>
                </c:pt>
                <c:pt idx="594">
                  <c:v>262.81</c:v>
                </c:pt>
                <c:pt idx="595">
                  <c:v>287.39</c:v>
                </c:pt>
                <c:pt idx="596">
                  <c:v>314.85000000000002</c:v>
                </c:pt>
                <c:pt idx="597">
                  <c:v>304.75</c:v>
                </c:pt>
                <c:pt idx="598">
                  <c:v>295.05</c:v>
                </c:pt>
                <c:pt idx="599">
                  <c:v>282.35000000000002</c:v>
                </c:pt>
                <c:pt idx="600">
                  <c:v>285.83</c:v>
                </c:pt>
                <c:pt idx="601">
                  <c:v>277.47000000000003</c:v>
                </c:pt>
                <c:pt idx="602">
                  <c:v>264.26</c:v>
                </c:pt>
                <c:pt idx="603">
                  <c:v>275.60000000000002</c:v>
                </c:pt>
                <c:pt idx="604">
                  <c:v>261.78999999999991</c:v>
                </c:pt>
                <c:pt idx="605">
                  <c:v>264.42999999999989</c:v>
                </c:pt>
                <c:pt idx="606">
                  <c:v>276.27999999999986</c:v>
                </c:pt>
                <c:pt idx="607">
                  <c:v>276.69</c:v>
                </c:pt>
                <c:pt idx="608">
                  <c:v>273.2299999999999</c:v>
                </c:pt>
                <c:pt idx="609">
                  <c:v>260.06</c:v>
                </c:pt>
                <c:pt idx="610">
                  <c:v>254.76</c:v>
                </c:pt>
                <c:pt idx="611">
                  <c:v>250.37</c:v>
                </c:pt>
                <c:pt idx="612">
                  <c:v>254.45000000000005</c:v>
                </c:pt>
                <c:pt idx="613">
                  <c:v>256.14999999999998</c:v>
                </c:pt>
                <c:pt idx="614">
                  <c:v>252.10999999999999</c:v>
                </c:pt>
                <c:pt idx="615">
                  <c:v>245.92000000000004</c:v>
                </c:pt>
                <c:pt idx="616">
                  <c:v>243.44</c:v>
                </c:pt>
                <c:pt idx="617">
                  <c:v>253.29</c:v>
                </c:pt>
                <c:pt idx="618">
                  <c:v>246.8</c:v>
                </c:pt>
                <c:pt idx="619">
                  <c:v>240.63</c:v>
                </c:pt>
                <c:pt idx="620">
                  <c:v>246.09</c:v>
                </c:pt>
                <c:pt idx="621">
                  <c:v>256.11</c:v>
                </c:pt>
                <c:pt idx="622">
                  <c:v>242.76</c:v>
                </c:pt>
                <c:pt idx="623">
                  <c:v>257.63</c:v>
                </c:pt>
                <c:pt idx="624">
                  <c:v>272.91000000000003</c:v>
                </c:pt>
                <c:pt idx="625">
                  <c:v>290.88</c:v>
                </c:pt>
                <c:pt idx="626">
                  <c:v>291.24</c:v>
                </c:pt>
                <c:pt idx="627">
                  <c:v>301.16000000000008</c:v>
                </c:pt>
                <c:pt idx="628">
                  <c:v>309.66000000000008</c:v>
                </c:pt>
                <c:pt idx="629">
                  <c:v>311.72000000000003</c:v>
                </c:pt>
                <c:pt idx="630">
                  <c:v>313.28999999999991</c:v>
                </c:pt>
                <c:pt idx="631">
                  <c:v>311.67</c:v>
                </c:pt>
                <c:pt idx="632">
                  <c:v>320.6400000000001</c:v>
                </c:pt>
                <c:pt idx="633">
                  <c:v>329.82</c:v>
                </c:pt>
                <c:pt idx="634">
                  <c:v>312.69</c:v>
                </c:pt>
                <c:pt idx="635">
                  <c:v>306.08</c:v>
                </c:pt>
                <c:pt idx="636">
                  <c:v>310.05</c:v>
                </c:pt>
                <c:pt idx="637">
                  <c:v>312.51</c:v>
                </c:pt>
                <c:pt idx="638">
                  <c:v>306.85000000000002</c:v>
                </c:pt>
                <c:pt idx="639">
                  <c:v>312.78999999999991</c:v>
                </c:pt>
                <c:pt idx="640">
                  <c:v>296.6400000000001</c:v>
                </c:pt>
                <c:pt idx="641">
                  <c:v>289.95</c:v>
                </c:pt>
                <c:pt idx="642">
                  <c:v>277.8</c:v>
                </c:pt>
                <c:pt idx="643">
                  <c:v>269.04000000000002</c:v>
                </c:pt>
                <c:pt idx="644">
                  <c:v>253.26999999999998</c:v>
                </c:pt>
                <c:pt idx="645">
                  <c:v>260.33999999999986</c:v>
                </c:pt>
                <c:pt idx="646">
                  <c:v>246.79</c:v>
                </c:pt>
                <c:pt idx="647">
                  <c:v>244.68</c:v>
                </c:pt>
                <c:pt idx="648">
                  <c:v>261.76</c:v>
                </c:pt>
                <c:pt idx="649">
                  <c:v>271.41000000000003</c:v>
                </c:pt>
                <c:pt idx="650">
                  <c:v>256.52999999999986</c:v>
                </c:pt>
                <c:pt idx="651">
                  <c:v>246.15</c:v>
                </c:pt>
                <c:pt idx="652">
                  <c:v>244.73</c:v>
                </c:pt>
                <c:pt idx="653">
                  <c:v>249.87</c:v>
                </c:pt>
                <c:pt idx="654">
                  <c:v>250.88000000000005</c:v>
                </c:pt>
                <c:pt idx="655">
                  <c:v>237.63</c:v>
                </c:pt>
                <c:pt idx="656">
                  <c:v>245.9</c:v>
                </c:pt>
                <c:pt idx="657">
                  <c:v>278.83</c:v>
                </c:pt>
                <c:pt idx="658">
                  <c:v>287.67</c:v>
                </c:pt>
                <c:pt idx="659">
                  <c:v>282.02</c:v>
                </c:pt>
                <c:pt idx="660">
                  <c:v>289.97000000000003</c:v>
                </c:pt>
                <c:pt idx="661">
                  <c:v>281.8</c:v>
                </c:pt>
                <c:pt idx="662">
                  <c:v>288.20999999999987</c:v>
                </c:pt>
                <c:pt idx="663">
                  <c:v>285.06</c:v>
                </c:pt>
                <c:pt idx="664">
                  <c:v>277.44</c:v>
                </c:pt>
                <c:pt idx="665">
                  <c:v>248.45000000000005</c:v>
                </c:pt>
                <c:pt idx="666">
                  <c:v>249.12</c:v>
                </c:pt>
                <c:pt idx="667">
                  <c:v>262.4199999999999</c:v>
                </c:pt>
                <c:pt idx="668">
                  <c:v>262</c:v>
                </c:pt>
                <c:pt idx="669">
                  <c:v>258.31</c:v>
                </c:pt>
                <c:pt idx="670">
                  <c:v>265</c:v>
                </c:pt>
                <c:pt idx="671">
                  <c:v>265.26</c:v>
                </c:pt>
                <c:pt idx="672">
                  <c:v>279.07</c:v>
                </c:pt>
                <c:pt idx="673">
                  <c:v>279.92999999999989</c:v>
                </c:pt>
                <c:pt idx="674">
                  <c:v>309.05</c:v>
                </c:pt>
                <c:pt idx="675">
                  <c:v>323</c:v>
                </c:pt>
                <c:pt idx="676">
                  <c:v>329.19</c:v>
                </c:pt>
                <c:pt idx="677">
                  <c:v>337.25</c:v>
                </c:pt>
                <c:pt idx="678">
                  <c:v>344.68</c:v>
                </c:pt>
                <c:pt idx="679">
                  <c:v>346.9899999999999</c:v>
                </c:pt>
                <c:pt idx="680">
                  <c:v>313.52</c:v>
                </c:pt>
                <c:pt idx="681">
                  <c:v>301.9799999999999</c:v>
                </c:pt>
                <c:pt idx="682">
                  <c:v>285.92999999999989</c:v>
                </c:pt>
                <c:pt idx="683">
                  <c:v>290.25</c:v>
                </c:pt>
                <c:pt idx="684">
                  <c:v>286.12</c:v>
                </c:pt>
                <c:pt idx="685">
                  <c:v>292.42999999999989</c:v>
                </c:pt>
                <c:pt idx="686">
                  <c:v>294.78999999999991</c:v>
                </c:pt>
                <c:pt idx="687">
                  <c:v>281.57</c:v>
                </c:pt>
                <c:pt idx="688">
                  <c:v>278.1400000000001</c:v>
                </c:pt>
                <c:pt idx="689">
                  <c:v>293.61</c:v>
                </c:pt>
                <c:pt idx="690">
                  <c:v>310.13</c:v>
                </c:pt>
                <c:pt idx="691">
                  <c:v>310.11</c:v>
                </c:pt>
                <c:pt idx="692">
                  <c:v>308.02</c:v>
                </c:pt>
                <c:pt idx="693">
                  <c:v>304.6400000000001</c:v>
                </c:pt>
                <c:pt idx="694">
                  <c:v>299.67</c:v>
                </c:pt>
                <c:pt idx="695">
                  <c:v>277.86</c:v>
                </c:pt>
                <c:pt idx="696">
                  <c:v>275.02999999999986</c:v>
                </c:pt>
                <c:pt idx="697">
                  <c:v>270.9799999999999</c:v>
                </c:pt>
                <c:pt idx="698">
                  <c:v>279.94</c:v>
                </c:pt>
                <c:pt idx="699">
                  <c:v>277.86</c:v>
                </c:pt>
                <c:pt idx="700">
                  <c:v>269.70999999999987</c:v>
                </c:pt>
                <c:pt idx="701">
                  <c:v>260.95</c:v>
                </c:pt>
                <c:pt idx="702">
                  <c:v>262.06</c:v>
                </c:pt>
                <c:pt idx="703">
                  <c:v>266.14999999999998</c:v>
                </c:pt>
                <c:pt idx="704">
                  <c:v>254.91</c:v>
                </c:pt>
                <c:pt idx="705">
                  <c:v>243</c:v>
                </c:pt>
                <c:pt idx="706">
                  <c:v>243.32000000000005</c:v>
                </c:pt>
                <c:pt idx="707">
                  <c:v>251.48000000000005</c:v>
                </c:pt>
                <c:pt idx="708">
                  <c:v>245.89000000000001</c:v>
                </c:pt>
                <c:pt idx="709">
                  <c:v>246.01</c:v>
                </c:pt>
                <c:pt idx="710">
                  <c:v>251.44</c:v>
                </c:pt>
                <c:pt idx="711">
                  <c:v>250.96</c:v>
                </c:pt>
                <c:pt idx="712">
                  <c:v>243.23999999999998</c:v>
                </c:pt>
                <c:pt idx="713">
                  <c:v>240.34</c:v>
                </c:pt>
                <c:pt idx="714">
                  <c:v>249.55</c:v>
                </c:pt>
                <c:pt idx="715">
                  <c:v>258.08</c:v>
                </c:pt>
                <c:pt idx="716">
                  <c:v>266.62</c:v>
                </c:pt>
                <c:pt idx="717">
                  <c:v>280.62</c:v>
                </c:pt>
                <c:pt idx="718">
                  <c:v>273.55</c:v>
                </c:pt>
                <c:pt idx="719">
                  <c:v>277.31</c:v>
                </c:pt>
                <c:pt idx="720">
                  <c:v>289.24</c:v>
                </c:pt>
                <c:pt idx="721">
                  <c:v>297.77</c:v>
                </c:pt>
                <c:pt idx="722">
                  <c:v>300.06</c:v>
                </c:pt>
                <c:pt idx="723">
                  <c:v>307.94</c:v>
                </c:pt>
                <c:pt idx="724">
                  <c:v>328.27</c:v>
                </c:pt>
                <c:pt idx="725">
                  <c:v>307.44</c:v>
                </c:pt>
                <c:pt idx="726">
                  <c:v>294.42999999999989</c:v>
                </c:pt>
                <c:pt idx="727">
                  <c:v>302.76</c:v>
                </c:pt>
                <c:pt idx="728">
                  <c:v>304.33</c:v>
                </c:pt>
                <c:pt idx="729">
                  <c:v>304.88</c:v>
                </c:pt>
                <c:pt idx="730">
                  <c:v>300.44</c:v>
                </c:pt>
                <c:pt idx="731">
                  <c:v>313.44</c:v>
                </c:pt>
                <c:pt idx="732">
                  <c:v>308.83</c:v>
                </c:pt>
                <c:pt idx="733">
                  <c:v>319.01</c:v>
                </c:pt>
                <c:pt idx="734">
                  <c:v>321.35000000000002</c:v>
                </c:pt>
                <c:pt idx="735">
                  <c:v>310.9899999999999</c:v>
                </c:pt>
                <c:pt idx="736">
                  <c:v>299.4199999999999</c:v>
                </c:pt>
                <c:pt idx="737">
                  <c:v>295.4799999999999</c:v>
                </c:pt>
                <c:pt idx="738">
                  <c:v>288.77999999999986</c:v>
                </c:pt>
                <c:pt idx="739">
                  <c:v>296.3</c:v>
                </c:pt>
                <c:pt idx="740">
                  <c:v>294.2299999999999</c:v>
                </c:pt>
                <c:pt idx="741">
                  <c:v>280.92999999999989</c:v>
                </c:pt>
                <c:pt idx="742">
                  <c:v>271.08</c:v>
                </c:pt>
                <c:pt idx="743">
                  <c:v>264.18</c:v>
                </c:pt>
                <c:pt idx="744">
                  <c:v>267.37</c:v>
                </c:pt>
                <c:pt idx="745">
                  <c:v>264.89</c:v>
                </c:pt>
                <c:pt idx="746">
                  <c:v>279.04000000000002</c:v>
                </c:pt>
                <c:pt idx="747">
                  <c:v>284.86</c:v>
                </c:pt>
                <c:pt idx="748">
                  <c:v>255.17</c:v>
                </c:pt>
                <c:pt idx="749">
                  <c:v>246.18</c:v>
                </c:pt>
                <c:pt idx="750">
                  <c:v>252.17</c:v>
                </c:pt>
                <c:pt idx="751">
                  <c:v>243.69</c:v>
                </c:pt>
                <c:pt idx="752">
                  <c:v>244.3</c:v>
                </c:pt>
                <c:pt idx="753">
                  <c:v>247.43</c:v>
                </c:pt>
                <c:pt idx="754">
                  <c:v>275.3</c:v>
                </c:pt>
                <c:pt idx="755">
                  <c:v>293.02999999999986</c:v>
                </c:pt>
                <c:pt idx="756">
                  <c:v>290.9899999999999</c:v>
                </c:pt>
                <c:pt idx="757">
                  <c:v>287.83</c:v>
                </c:pt>
                <c:pt idx="758">
                  <c:v>262.68</c:v>
                </c:pt>
                <c:pt idx="759">
                  <c:v>263.28999999999991</c:v>
                </c:pt>
                <c:pt idx="760">
                  <c:v>264.5</c:v>
                </c:pt>
              </c:numCache>
            </c:numRef>
          </c:val>
        </c:ser>
        <c:ser>
          <c:idx val="2"/>
          <c:order val="2"/>
          <c:tx>
            <c:strRef>
              <c:f>'กราฟ MDB TR.800 kVA.'!$I$1</c:f>
              <c:strCache>
                <c:ptCount val="1"/>
                <c:pt idx="0">
                  <c:v>Amp - T</c:v>
                </c:pt>
              </c:strCache>
            </c:strRef>
          </c:tx>
          <c:spPr>
            <a:ln w="15875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'กราฟ MDB TR.800 kVA.'!$F$2:$F$762</c:f>
              <c:strCache>
                <c:ptCount val="761"/>
                <c:pt idx="0">
                  <c:v>21/03/2018 17:45:00</c:v>
                </c:pt>
                <c:pt idx="1">
                  <c:v>21/03/2018 18:00:00</c:v>
                </c:pt>
                <c:pt idx="2">
                  <c:v>21/03/2018 18:15:00</c:v>
                </c:pt>
                <c:pt idx="3">
                  <c:v>21/03/2018 18:30:00</c:v>
                </c:pt>
                <c:pt idx="4">
                  <c:v>21/03/2018 18:45:00</c:v>
                </c:pt>
                <c:pt idx="5">
                  <c:v>21/03/2018 19:00:00</c:v>
                </c:pt>
                <c:pt idx="6">
                  <c:v>21/03/2018 19:15:00</c:v>
                </c:pt>
                <c:pt idx="7">
                  <c:v>21/03/2018 19:30:00</c:v>
                </c:pt>
                <c:pt idx="8">
                  <c:v>21/03/2018 19:45:00</c:v>
                </c:pt>
                <c:pt idx="9">
                  <c:v>21/03/2018 20:00:00</c:v>
                </c:pt>
                <c:pt idx="10">
                  <c:v>21/03/2018 20:15:00</c:v>
                </c:pt>
                <c:pt idx="11">
                  <c:v>21/03/2018 20:30:00</c:v>
                </c:pt>
                <c:pt idx="12">
                  <c:v>21/03/2018 20:45:00</c:v>
                </c:pt>
                <c:pt idx="13">
                  <c:v>21/03/2018 21:00:00</c:v>
                </c:pt>
                <c:pt idx="14">
                  <c:v>21/03/2018 21:15:00</c:v>
                </c:pt>
                <c:pt idx="15">
                  <c:v>21/03/2018 21:30:00</c:v>
                </c:pt>
                <c:pt idx="16">
                  <c:v>21/03/2018 21:45:00</c:v>
                </c:pt>
                <c:pt idx="17">
                  <c:v>21/03/2018 22:00:00</c:v>
                </c:pt>
                <c:pt idx="18">
                  <c:v>21/03/2018 22:15:00</c:v>
                </c:pt>
                <c:pt idx="19">
                  <c:v>21/03/2018 22:30:00</c:v>
                </c:pt>
                <c:pt idx="20">
                  <c:v>21/03/2018 22:45:00</c:v>
                </c:pt>
                <c:pt idx="21">
                  <c:v>21/03/2018 23:00:00</c:v>
                </c:pt>
                <c:pt idx="22">
                  <c:v>21/03/2018 23:15:00</c:v>
                </c:pt>
                <c:pt idx="23">
                  <c:v>21/03/2018 23:30:00</c:v>
                </c:pt>
                <c:pt idx="24">
                  <c:v>21/03/2018 23:45:00</c:v>
                </c:pt>
                <c:pt idx="25">
                  <c:v>22/03/2018 00:00:00</c:v>
                </c:pt>
                <c:pt idx="26">
                  <c:v>22/03/2018 00:15:00</c:v>
                </c:pt>
                <c:pt idx="27">
                  <c:v>22/03/2018 00:30:00</c:v>
                </c:pt>
                <c:pt idx="28">
                  <c:v>22/03/2018 00:45:00</c:v>
                </c:pt>
                <c:pt idx="29">
                  <c:v>22/03/2018 01:00:00</c:v>
                </c:pt>
                <c:pt idx="30">
                  <c:v>22/03/2018 01:15:00</c:v>
                </c:pt>
                <c:pt idx="31">
                  <c:v>22/03/2018 01:30:00</c:v>
                </c:pt>
                <c:pt idx="32">
                  <c:v>22/03/2018 01:45:00</c:v>
                </c:pt>
                <c:pt idx="33">
                  <c:v>22/03/2018 02:00:00</c:v>
                </c:pt>
                <c:pt idx="34">
                  <c:v>22/03/2018 02:15:00</c:v>
                </c:pt>
                <c:pt idx="35">
                  <c:v>22/03/2018 02:30:00</c:v>
                </c:pt>
                <c:pt idx="36">
                  <c:v>22/03/2018 02:45:00</c:v>
                </c:pt>
                <c:pt idx="37">
                  <c:v>22/03/2018 03:00:00</c:v>
                </c:pt>
                <c:pt idx="38">
                  <c:v>22/03/2018 03:15:00</c:v>
                </c:pt>
                <c:pt idx="39">
                  <c:v>22/03/2018 03:30:00</c:v>
                </c:pt>
                <c:pt idx="40">
                  <c:v>22/03/2018 03:45:00</c:v>
                </c:pt>
                <c:pt idx="41">
                  <c:v>22/03/2018 04:00:00</c:v>
                </c:pt>
                <c:pt idx="42">
                  <c:v>22/03/2018 04:15:00</c:v>
                </c:pt>
                <c:pt idx="43">
                  <c:v>22/03/2018 04:30:00</c:v>
                </c:pt>
                <c:pt idx="44">
                  <c:v>22/03/2018 04:45:00</c:v>
                </c:pt>
                <c:pt idx="45">
                  <c:v>22/03/2018 05:00:00</c:v>
                </c:pt>
                <c:pt idx="46">
                  <c:v>22/03/2018 05:15:00</c:v>
                </c:pt>
                <c:pt idx="47">
                  <c:v>22/03/2018 05:30:00</c:v>
                </c:pt>
                <c:pt idx="48">
                  <c:v>22/03/2018 05:45:00</c:v>
                </c:pt>
                <c:pt idx="49">
                  <c:v>22/03/2018 06:00:00</c:v>
                </c:pt>
                <c:pt idx="50">
                  <c:v>22/03/2018 06:15:00</c:v>
                </c:pt>
                <c:pt idx="51">
                  <c:v>22/03/2018 06:30:00</c:v>
                </c:pt>
                <c:pt idx="52">
                  <c:v>22/03/2018 06:45:00</c:v>
                </c:pt>
                <c:pt idx="53">
                  <c:v>22/03/2018 07:00:00</c:v>
                </c:pt>
                <c:pt idx="54">
                  <c:v>22/03/2018 07:15:00</c:v>
                </c:pt>
                <c:pt idx="55">
                  <c:v>22/03/2018 07:30:00</c:v>
                </c:pt>
                <c:pt idx="56">
                  <c:v>22/03/2018 07:45:00</c:v>
                </c:pt>
                <c:pt idx="57">
                  <c:v>22/03/2018 08:00:00</c:v>
                </c:pt>
                <c:pt idx="58">
                  <c:v>22/03/2018 08:15:00</c:v>
                </c:pt>
                <c:pt idx="59">
                  <c:v>22/03/2018 08:30:00</c:v>
                </c:pt>
                <c:pt idx="60">
                  <c:v>22/03/2018 08:45:00</c:v>
                </c:pt>
                <c:pt idx="61">
                  <c:v>22/03/2018 09:00:00</c:v>
                </c:pt>
                <c:pt idx="62">
                  <c:v>22/03/2018 09:15:00</c:v>
                </c:pt>
                <c:pt idx="63">
                  <c:v>22/03/2018 09:30:00</c:v>
                </c:pt>
                <c:pt idx="64">
                  <c:v>22/03/2018 09:45:00</c:v>
                </c:pt>
                <c:pt idx="65">
                  <c:v>22/03/2018 10:00:00</c:v>
                </c:pt>
                <c:pt idx="66">
                  <c:v>22/03/2018 10:15:00</c:v>
                </c:pt>
                <c:pt idx="67">
                  <c:v>22/03/2018 10:30:00</c:v>
                </c:pt>
                <c:pt idx="68">
                  <c:v>22/03/2018 10:45:00</c:v>
                </c:pt>
                <c:pt idx="69">
                  <c:v>22/03/2018 11:00:00</c:v>
                </c:pt>
                <c:pt idx="70">
                  <c:v>22/03/2018 11:15:00</c:v>
                </c:pt>
                <c:pt idx="71">
                  <c:v>22/03/2018 11:30:00</c:v>
                </c:pt>
                <c:pt idx="72">
                  <c:v>22/03/2018 11:45:00</c:v>
                </c:pt>
                <c:pt idx="73">
                  <c:v>22/03/2018 12:00:00</c:v>
                </c:pt>
                <c:pt idx="74">
                  <c:v>22/03/2018 12:15:00</c:v>
                </c:pt>
                <c:pt idx="75">
                  <c:v>22/03/2018 12:30:00</c:v>
                </c:pt>
                <c:pt idx="76">
                  <c:v>22/03/2018 12:45:00</c:v>
                </c:pt>
                <c:pt idx="77">
                  <c:v>22/03/2018 13:00:00</c:v>
                </c:pt>
                <c:pt idx="78">
                  <c:v>22/03/2018 13:15:00</c:v>
                </c:pt>
                <c:pt idx="79">
                  <c:v>22/03/2018 13:30:00</c:v>
                </c:pt>
                <c:pt idx="80">
                  <c:v>22/03/2018 13:45:00</c:v>
                </c:pt>
                <c:pt idx="81">
                  <c:v>22/03/2018 14:00:00</c:v>
                </c:pt>
                <c:pt idx="82">
                  <c:v>22/03/2018 14:15:00</c:v>
                </c:pt>
                <c:pt idx="83">
                  <c:v>22/03/2018 14:30:00</c:v>
                </c:pt>
                <c:pt idx="84">
                  <c:v>22/03/2018 14:45:00</c:v>
                </c:pt>
                <c:pt idx="85">
                  <c:v>22/03/2018 15:00:00</c:v>
                </c:pt>
                <c:pt idx="86">
                  <c:v>22/03/2018 15:15:00</c:v>
                </c:pt>
                <c:pt idx="87">
                  <c:v>22/03/2018 15:30:00</c:v>
                </c:pt>
                <c:pt idx="88">
                  <c:v>22/03/2018 15:45:00</c:v>
                </c:pt>
                <c:pt idx="89">
                  <c:v>22/03/2018 16:00:00</c:v>
                </c:pt>
                <c:pt idx="90">
                  <c:v>22/03/2018 16:15:00</c:v>
                </c:pt>
                <c:pt idx="91">
                  <c:v>22/03/2018 16:30:00</c:v>
                </c:pt>
                <c:pt idx="92">
                  <c:v>22/03/2018 16:45:00</c:v>
                </c:pt>
                <c:pt idx="93">
                  <c:v>22/03/2018 17:00:00</c:v>
                </c:pt>
                <c:pt idx="94">
                  <c:v>22/03/2018 17:15:00</c:v>
                </c:pt>
                <c:pt idx="95">
                  <c:v>22/03/2018 17:30:00</c:v>
                </c:pt>
                <c:pt idx="96">
                  <c:v>22/03/2018 17:45:00</c:v>
                </c:pt>
                <c:pt idx="97">
                  <c:v>22/03/2018 18:00:00</c:v>
                </c:pt>
                <c:pt idx="98">
                  <c:v>22/03/2018 18:15:00</c:v>
                </c:pt>
                <c:pt idx="99">
                  <c:v>22/03/2018 18:30:00</c:v>
                </c:pt>
                <c:pt idx="100">
                  <c:v>22/03/2018 18:45:00</c:v>
                </c:pt>
                <c:pt idx="101">
                  <c:v>22/03/2018 19:00:00</c:v>
                </c:pt>
                <c:pt idx="102">
                  <c:v>22/03/2018 19:15:00</c:v>
                </c:pt>
                <c:pt idx="103">
                  <c:v>22/03/2018 19:30:00</c:v>
                </c:pt>
                <c:pt idx="104">
                  <c:v>22/03/2018 19:45:00</c:v>
                </c:pt>
                <c:pt idx="105">
                  <c:v>22/03/2018 20:00:00</c:v>
                </c:pt>
                <c:pt idx="106">
                  <c:v>22/03/2018 20:15:00</c:v>
                </c:pt>
                <c:pt idx="107">
                  <c:v>22/03/2018 20:30:00</c:v>
                </c:pt>
                <c:pt idx="108">
                  <c:v>22/03/2018 20:45:00</c:v>
                </c:pt>
                <c:pt idx="109">
                  <c:v>22/03/2018 21:00:00</c:v>
                </c:pt>
                <c:pt idx="110">
                  <c:v>22/03/2018 21:15:00</c:v>
                </c:pt>
                <c:pt idx="111">
                  <c:v>22/03/2018 21:30:00</c:v>
                </c:pt>
                <c:pt idx="112">
                  <c:v>22/03/2018 21:45:00</c:v>
                </c:pt>
                <c:pt idx="113">
                  <c:v>22/03/2018 22:00:00</c:v>
                </c:pt>
                <c:pt idx="114">
                  <c:v>22/03/2018 22:15:00</c:v>
                </c:pt>
                <c:pt idx="115">
                  <c:v>22/03/2018 22:30:00</c:v>
                </c:pt>
                <c:pt idx="116">
                  <c:v>22/03/2018 22:45:00</c:v>
                </c:pt>
                <c:pt idx="117">
                  <c:v>22/03/2018 23:00:00</c:v>
                </c:pt>
                <c:pt idx="118">
                  <c:v>22/03/2018 23:15:00</c:v>
                </c:pt>
                <c:pt idx="119">
                  <c:v>22/03/2018 23:30:00</c:v>
                </c:pt>
                <c:pt idx="120">
                  <c:v>22/03/2018 23:45:00</c:v>
                </c:pt>
                <c:pt idx="121">
                  <c:v>23/03/2018 00:00:00</c:v>
                </c:pt>
                <c:pt idx="122">
                  <c:v>23/03/2018 00:15:00</c:v>
                </c:pt>
                <c:pt idx="123">
                  <c:v>23/03/2018 00:30:00</c:v>
                </c:pt>
                <c:pt idx="124">
                  <c:v>23/03/2018 00:45:00</c:v>
                </c:pt>
                <c:pt idx="125">
                  <c:v>23/03/2018 01:00:00</c:v>
                </c:pt>
                <c:pt idx="126">
                  <c:v>23/03/2018 01:15:00</c:v>
                </c:pt>
                <c:pt idx="127">
                  <c:v>23/03/2018 01:30:00</c:v>
                </c:pt>
                <c:pt idx="128">
                  <c:v>23/03/2018 01:45:00</c:v>
                </c:pt>
                <c:pt idx="129">
                  <c:v>23/03/2018 02:00:00</c:v>
                </c:pt>
                <c:pt idx="130">
                  <c:v>23/03/2018 02:15:00</c:v>
                </c:pt>
                <c:pt idx="131">
                  <c:v>23/03/2018 02:30:00</c:v>
                </c:pt>
                <c:pt idx="132">
                  <c:v>23/03/2018 02:45:00</c:v>
                </c:pt>
                <c:pt idx="133">
                  <c:v>23/03/2018 03:00:00</c:v>
                </c:pt>
                <c:pt idx="134">
                  <c:v>23/03/2018 03:15:00</c:v>
                </c:pt>
                <c:pt idx="135">
                  <c:v>23/03/2018 03:30:00</c:v>
                </c:pt>
                <c:pt idx="136">
                  <c:v>23/03/2018 03:45:00</c:v>
                </c:pt>
                <c:pt idx="137">
                  <c:v>23/03/2018 04:00:00</c:v>
                </c:pt>
                <c:pt idx="138">
                  <c:v>23/03/2018 04:15:00</c:v>
                </c:pt>
                <c:pt idx="139">
                  <c:v>23/03/2018 04:30:00</c:v>
                </c:pt>
                <c:pt idx="140">
                  <c:v>23/03/2018 04:45:00</c:v>
                </c:pt>
                <c:pt idx="141">
                  <c:v>23/03/2018 05:00:00</c:v>
                </c:pt>
                <c:pt idx="142">
                  <c:v>23/03/2018 05:15:00</c:v>
                </c:pt>
                <c:pt idx="143">
                  <c:v>23/03/2018 05:30:00</c:v>
                </c:pt>
                <c:pt idx="144">
                  <c:v>23/03/2018 05:45:00</c:v>
                </c:pt>
                <c:pt idx="145">
                  <c:v>23/03/2018 06:00:00</c:v>
                </c:pt>
                <c:pt idx="146">
                  <c:v>23/03/2018 06:15:00</c:v>
                </c:pt>
                <c:pt idx="147">
                  <c:v>23/03/2018 06:30:00</c:v>
                </c:pt>
                <c:pt idx="148">
                  <c:v>23/03/2018 06:45:00</c:v>
                </c:pt>
                <c:pt idx="149">
                  <c:v>23/03/2018 07:00:00</c:v>
                </c:pt>
                <c:pt idx="150">
                  <c:v>23/03/2018 07:15:00</c:v>
                </c:pt>
                <c:pt idx="151">
                  <c:v>23/03/2018 07:30:00</c:v>
                </c:pt>
                <c:pt idx="152">
                  <c:v>23/03/2018 07:45:00</c:v>
                </c:pt>
                <c:pt idx="153">
                  <c:v>23/03/2018 08:00:00</c:v>
                </c:pt>
                <c:pt idx="154">
                  <c:v>23/03/2018 08:15:00</c:v>
                </c:pt>
                <c:pt idx="155">
                  <c:v>23/03/2018 08:30:00</c:v>
                </c:pt>
                <c:pt idx="156">
                  <c:v>23/03/2018 08:45:00</c:v>
                </c:pt>
                <c:pt idx="157">
                  <c:v>23/03/2018 09:00:00</c:v>
                </c:pt>
                <c:pt idx="158">
                  <c:v>23/03/2018 09:15:00</c:v>
                </c:pt>
                <c:pt idx="159">
                  <c:v>23/03/2018 09:30:00</c:v>
                </c:pt>
                <c:pt idx="160">
                  <c:v>23/03/2018 09:45:00</c:v>
                </c:pt>
                <c:pt idx="161">
                  <c:v>23/03/2018 10:00:00</c:v>
                </c:pt>
                <c:pt idx="162">
                  <c:v>23/03/2018 10:15:00</c:v>
                </c:pt>
                <c:pt idx="163">
                  <c:v>23/03/2018 10:30:00</c:v>
                </c:pt>
                <c:pt idx="164">
                  <c:v>23/03/2018 10:45:00</c:v>
                </c:pt>
                <c:pt idx="165">
                  <c:v>23/03/2018 11:00:00</c:v>
                </c:pt>
                <c:pt idx="166">
                  <c:v>23/03/2018 11:15:00</c:v>
                </c:pt>
                <c:pt idx="167">
                  <c:v>23/03/2018 11:30:00</c:v>
                </c:pt>
                <c:pt idx="168">
                  <c:v>23/03/2018 11:45:00</c:v>
                </c:pt>
                <c:pt idx="169">
                  <c:v>23/03/2018 12:00:00</c:v>
                </c:pt>
                <c:pt idx="170">
                  <c:v>23/03/2018 12:15:00</c:v>
                </c:pt>
                <c:pt idx="171">
                  <c:v>23/03/2018 12:30:00</c:v>
                </c:pt>
                <c:pt idx="172">
                  <c:v>23/03/2018 12:45:00</c:v>
                </c:pt>
                <c:pt idx="173">
                  <c:v>23/03/2018 13:00:00</c:v>
                </c:pt>
                <c:pt idx="174">
                  <c:v>23/03/2018 13:15:00</c:v>
                </c:pt>
                <c:pt idx="175">
                  <c:v>23/03/2018 13:30:00</c:v>
                </c:pt>
                <c:pt idx="176">
                  <c:v>23/03/2018 13:45:00</c:v>
                </c:pt>
                <c:pt idx="177">
                  <c:v>23/03/2018 14:00:00</c:v>
                </c:pt>
                <c:pt idx="178">
                  <c:v>23/03/2018 14:15:00</c:v>
                </c:pt>
                <c:pt idx="179">
                  <c:v>23/03/2018 14:30:00</c:v>
                </c:pt>
                <c:pt idx="180">
                  <c:v>23/03/2018 14:45:00</c:v>
                </c:pt>
                <c:pt idx="181">
                  <c:v>23/03/2018 15:00:00</c:v>
                </c:pt>
                <c:pt idx="182">
                  <c:v>23/03/2018 15:15:00</c:v>
                </c:pt>
                <c:pt idx="183">
                  <c:v>23/03/2018 15:30:00</c:v>
                </c:pt>
                <c:pt idx="184">
                  <c:v>23/03/2018 15:45:00</c:v>
                </c:pt>
                <c:pt idx="185">
                  <c:v>23/03/2018 16:00:00</c:v>
                </c:pt>
                <c:pt idx="186">
                  <c:v>23/03/2018 16:15:00</c:v>
                </c:pt>
                <c:pt idx="187">
                  <c:v>23/03/2018 16:30:00</c:v>
                </c:pt>
                <c:pt idx="188">
                  <c:v>23/03/2018 16:45:00</c:v>
                </c:pt>
                <c:pt idx="189">
                  <c:v>23/03/2018 17:00:00</c:v>
                </c:pt>
                <c:pt idx="190">
                  <c:v>23/03/2018 17:15:00</c:v>
                </c:pt>
                <c:pt idx="191">
                  <c:v>23/03/2018 17:30:00</c:v>
                </c:pt>
                <c:pt idx="192">
                  <c:v>23/03/2018 17:45:00</c:v>
                </c:pt>
                <c:pt idx="193">
                  <c:v>23/03/2018 18:00:00</c:v>
                </c:pt>
                <c:pt idx="194">
                  <c:v>23/03/2018 18:15:00</c:v>
                </c:pt>
                <c:pt idx="195">
                  <c:v>23/03/2018 18:30:00</c:v>
                </c:pt>
                <c:pt idx="196">
                  <c:v>23/03/2018 18:45:00</c:v>
                </c:pt>
                <c:pt idx="197">
                  <c:v>23/03/2018 19:00:00</c:v>
                </c:pt>
                <c:pt idx="198">
                  <c:v>23/03/2018 19:15:00</c:v>
                </c:pt>
                <c:pt idx="199">
                  <c:v>23/03/2018 19:30:00</c:v>
                </c:pt>
                <c:pt idx="200">
                  <c:v>23/03/2018 19:45:00</c:v>
                </c:pt>
                <c:pt idx="201">
                  <c:v>23/03/2018 20:00:00</c:v>
                </c:pt>
                <c:pt idx="202">
                  <c:v>23/03/2018 20:15:00</c:v>
                </c:pt>
                <c:pt idx="203">
                  <c:v>23/03/2018 20:30:00</c:v>
                </c:pt>
                <c:pt idx="204">
                  <c:v>23/03/2018 20:45:00</c:v>
                </c:pt>
                <c:pt idx="205">
                  <c:v>23/03/2018 21:00:00</c:v>
                </c:pt>
                <c:pt idx="206">
                  <c:v>23/03/2018 21:15:00</c:v>
                </c:pt>
                <c:pt idx="207">
                  <c:v>23/03/2018 21:30:00</c:v>
                </c:pt>
                <c:pt idx="208">
                  <c:v>23/03/2018 21:45:00</c:v>
                </c:pt>
                <c:pt idx="209">
                  <c:v>23/03/2018 22:00:00</c:v>
                </c:pt>
                <c:pt idx="210">
                  <c:v>23/03/2018 22:15:00</c:v>
                </c:pt>
                <c:pt idx="211">
                  <c:v>23/03/2018 22:30:00</c:v>
                </c:pt>
                <c:pt idx="212">
                  <c:v>23/03/2018 22:45:00</c:v>
                </c:pt>
                <c:pt idx="213">
                  <c:v>23/03/2018 23:00:00</c:v>
                </c:pt>
                <c:pt idx="214">
                  <c:v>23/03/2018 23:15:00</c:v>
                </c:pt>
                <c:pt idx="215">
                  <c:v>23/03/2018 23:30:00</c:v>
                </c:pt>
                <c:pt idx="216">
                  <c:v>23/03/2018 23:45:00</c:v>
                </c:pt>
                <c:pt idx="217">
                  <c:v>24/03/2018 00:00:00</c:v>
                </c:pt>
                <c:pt idx="218">
                  <c:v>24/03/2018 00:15:00</c:v>
                </c:pt>
                <c:pt idx="219">
                  <c:v>24/03/2018 00:30:00</c:v>
                </c:pt>
                <c:pt idx="220">
                  <c:v>24/03/2018 00:45:00</c:v>
                </c:pt>
                <c:pt idx="221">
                  <c:v>24/03/2018 01:00:00</c:v>
                </c:pt>
                <c:pt idx="222">
                  <c:v>24/03/2018 01:15:00</c:v>
                </c:pt>
                <c:pt idx="223">
                  <c:v>24/03/2018 01:30:00</c:v>
                </c:pt>
                <c:pt idx="224">
                  <c:v>24/03/2018 01:45:00</c:v>
                </c:pt>
                <c:pt idx="225">
                  <c:v>24/03/2018 02:00:00</c:v>
                </c:pt>
                <c:pt idx="226">
                  <c:v>24/03/2018 02:15:00</c:v>
                </c:pt>
                <c:pt idx="227">
                  <c:v>24/03/2018 02:30:00</c:v>
                </c:pt>
                <c:pt idx="228">
                  <c:v>24/03/2018 02:45:00</c:v>
                </c:pt>
                <c:pt idx="229">
                  <c:v>24/03/2018 03:00:00</c:v>
                </c:pt>
                <c:pt idx="230">
                  <c:v>24/03/2018 03:15:00</c:v>
                </c:pt>
                <c:pt idx="231">
                  <c:v>24/03/2018 03:30:00</c:v>
                </c:pt>
                <c:pt idx="232">
                  <c:v>24/03/2018 03:45:00</c:v>
                </c:pt>
                <c:pt idx="233">
                  <c:v>24/03/2018 04:00:00</c:v>
                </c:pt>
                <c:pt idx="234">
                  <c:v>24/03/2018 04:15:00</c:v>
                </c:pt>
                <c:pt idx="235">
                  <c:v>24/03/2018 04:30:00</c:v>
                </c:pt>
                <c:pt idx="236">
                  <c:v>24/03/2018 04:45:00</c:v>
                </c:pt>
                <c:pt idx="237">
                  <c:v>24/03/2018 05:00:00</c:v>
                </c:pt>
                <c:pt idx="238">
                  <c:v>24/03/2018 05:15:00</c:v>
                </c:pt>
                <c:pt idx="239">
                  <c:v>24/03/2018 05:30:00</c:v>
                </c:pt>
                <c:pt idx="240">
                  <c:v>24/03/2018 05:45:00</c:v>
                </c:pt>
                <c:pt idx="241">
                  <c:v>24/03/2018 06:00:00</c:v>
                </c:pt>
                <c:pt idx="242">
                  <c:v>24/03/2018 06:15:00</c:v>
                </c:pt>
                <c:pt idx="243">
                  <c:v>24/03/2018 06:30:00</c:v>
                </c:pt>
                <c:pt idx="244">
                  <c:v>24/03/2018 06:45:00</c:v>
                </c:pt>
                <c:pt idx="245">
                  <c:v>24/03/2018 07:00:00</c:v>
                </c:pt>
                <c:pt idx="246">
                  <c:v>24/03/2018 07:15:00</c:v>
                </c:pt>
                <c:pt idx="247">
                  <c:v>24/03/2018 07:30:00</c:v>
                </c:pt>
                <c:pt idx="248">
                  <c:v>24/03/2018 07:45:00</c:v>
                </c:pt>
                <c:pt idx="249">
                  <c:v>24/03/2018 08:00:00</c:v>
                </c:pt>
                <c:pt idx="250">
                  <c:v>24/03/2018 08:15:00</c:v>
                </c:pt>
                <c:pt idx="251">
                  <c:v>24/03/2018 08:30:00</c:v>
                </c:pt>
                <c:pt idx="252">
                  <c:v>24/03/2018 08:45:00</c:v>
                </c:pt>
                <c:pt idx="253">
                  <c:v>24/03/2018 09:00:00</c:v>
                </c:pt>
                <c:pt idx="254">
                  <c:v>24/03/2018 09:15:00</c:v>
                </c:pt>
                <c:pt idx="255">
                  <c:v>24/03/2018 09:30:00</c:v>
                </c:pt>
                <c:pt idx="256">
                  <c:v>24/03/2018 09:45:00</c:v>
                </c:pt>
                <c:pt idx="257">
                  <c:v>24/03/2018 10:00:00</c:v>
                </c:pt>
                <c:pt idx="258">
                  <c:v>24/03/2018 10:15:00</c:v>
                </c:pt>
                <c:pt idx="259">
                  <c:v>24/03/2018 10:30:00</c:v>
                </c:pt>
                <c:pt idx="260">
                  <c:v>24/03/2018 10:45:00</c:v>
                </c:pt>
                <c:pt idx="261">
                  <c:v>24/03/2018 11:00:00</c:v>
                </c:pt>
                <c:pt idx="262">
                  <c:v>24/03/2018 11:15:00</c:v>
                </c:pt>
                <c:pt idx="263">
                  <c:v>24/03/2018 11:30:00</c:v>
                </c:pt>
                <c:pt idx="264">
                  <c:v>24/03/2018 11:45:00</c:v>
                </c:pt>
                <c:pt idx="265">
                  <c:v>24/03/2018 12:00:00</c:v>
                </c:pt>
                <c:pt idx="266">
                  <c:v>24/03/2018 12:15:00</c:v>
                </c:pt>
                <c:pt idx="267">
                  <c:v>24/03/2018 12:30:00</c:v>
                </c:pt>
                <c:pt idx="268">
                  <c:v>24/03/2018 12:45:00</c:v>
                </c:pt>
                <c:pt idx="269">
                  <c:v>24/03/2018 13:00:00</c:v>
                </c:pt>
                <c:pt idx="270">
                  <c:v>24/03/2018 13:15:00</c:v>
                </c:pt>
                <c:pt idx="271">
                  <c:v>24/03/2018 13:30:00</c:v>
                </c:pt>
                <c:pt idx="272">
                  <c:v>24/03/2018 13:45:00</c:v>
                </c:pt>
                <c:pt idx="273">
                  <c:v>24/03/2018 14:00:00</c:v>
                </c:pt>
                <c:pt idx="274">
                  <c:v>24/03/2018 14:15:00</c:v>
                </c:pt>
                <c:pt idx="275">
                  <c:v>24/03/2018 14:30:00</c:v>
                </c:pt>
                <c:pt idx="276">
                  <c:v>24/03/2018 14:45:00</c:v>
                </c:pt>
                <c:pt idx="277">
                  <c:v>24/03/2018 15:00:00</c:v>
                </c:pt>
                <c:pt idx="278">
                  <c:v>24/03/2018 15:15:00</c:v>
                </c:pt>
                <c:pt idx="279">
                  <c:v>24/03/2018 15:30:00</c:v>
                </c:pt>
                <c:pt idx="280">
                  <c:v>24/03/2018 15:45:00</c:v>
                </c:pt>
                <c:pt idx="281">
                  <c:v>24/03/2018 16:00:00</c:v>
                </c:pt>
                <c:pt idx="282">
                  <c:v>24/03/2018 16:15:00</c:v>
                </c:pt>
                <c:pt idx="283">
                  <c:v>24/03/2018 16:30:00</c:v>
                </c:pt>
                <c:pt idx="284">
                  <c:v>24/03/2018 16:45:00</c:v>
                </c:pt>
                <c:pt idx="285">
                  <c:v>24/03/2018 17:00:00</c:v>
                </c:pt>
                <c:pt idx="286">
                  <c:v>24/03/2018 17:15:00</c:v>
                </c:pt>
                <c:pt idx="287">
                  <c:v>24/03/2018 17:30:00</c:v>
                </c:pt>
                <c:pt idx="288">
                  <c:v>24/03/2018 17:45:00</c:v>
                </c:pt>
                <c:pt idx="289">
                  <c:v>24/03/2018 18:00:00</c:v>
                </c:pt>
                <c:pt idx="290">
                  <c:v>24/03/2018 18:15:00</c:v>
                </c:pt>
                <c:pt idx="291">
                  <c:v>24/03/2018 18:30:00</c:v>
                </c:pt>
                <c:pt idx="292">
                  <c:v>24/03/2018 18:45:00</c:v>
                </c:pt>
                <c:pt idx="293">
                  <c:v>24/03/2018 19:00:00</c:v>
                </c:pt>
                <c:pt idx="294">
                  <c:v>24/03/2018 19:15:00</c:v>
                </c:pt>
                <c:pt idx="295">
                  <c:v>24/03/2018 19:30:00</c:v>
                </c:pt>
                <c:pt idx="296">
                  <c:v>24/03/2018 19:45:00</c:v>
                </c:pt>
                <c:pt idx="297">
                  <c:v>24/03/2018 20:00:00</c:v>
                </c:pt>
                <c:pt idx="298">
                  <c:v>24/03/2018 20:15:00</c:v>
                </c:pt>
                <c:pt idx="299">
                  <c:v>24/03/2018 20:30:00</c:v>
                </c:pt>
                <c:pt idx="300">
                  <c:v>24/03/2018 20:45:00</c:v>
                </c:pt>
                <c:pt idx="301">
                  <c:v>24/03/2018 21:00:00</c:v>
                </c:pt>
                <c:pt idx="302">
                  <c:v>24/03/2018 21:15:00</c:v>
                </c:pt>
                <c:pt idx="303">
                  <c:v>24/03/2018 21:30:00</c:v>
                </c:pt>
                <c:pt idx="304">
                  <c:v>24/03/2018 21:45:00</c:v>
                </c:pt>
                <c:pt idx="305">
                  <c:v>24/03/2018 22:00:00</c:v>
                </c:pt>
                <c:pt idx="306">
                  <c:v>24/03/2018 22:15:00</c:v>
                </c:pt>
                <c:pt idx="307">
                  <c:v>24/03/2018 22:30:00</c:v>
                </c:pt>
                <c:pt idx="308">
                  <c:v>24/03/2018 22:45:00</c:v>
                </c:pt>
                <c:pt idx="309">
                  <c:v>24/03/2018 23:00:00</c:v>
                </c:pt>
                <c:pt idx="310">
                  <c:v>24/03/2018 23:15:00</c:v>
                </c:pt>
                <c:pt idx="311">
                  <c:v>24/03/2018 23:30:00</c:v>
                </c:pt>
                <c:pt idx="312">
                  <c:v>24/03/2018 23:45:00</c:v>
                </c:pt>
                <c:pt idx="313">
                  <c:v>25/03/2018 00:00:00</c:v>
                </c:pt>
                <c:pt idx="314">
                  <c:v>25/03/2018 00:15:00</c:v>
                </c:pt>
                <c:pt idx="315">
                  <c:v>25/03/2018 00:30:00</c:v>
                </c:pt>
                <c:pt idx="316">
                  <c:v>25/03/2018 00:45:00</c:v>
                </c:pt>
                <c:pt idx="317">
                  <c:v>25/03/2018 01:00:00</c:v>
                </c:pt>
                <c:pt idx="318">
                  <c:v>25/03/2018 01:15:00</c:v>
                </c:pt>
                <c:pt idx="319">
                  <c:v>25/03/2018 01:30:00</c:v>
                </c:pt>
                <c:pt idx="320">
                  <c:v>25/03/2018 01:45:00</c:v>
                </c:pt>
                <c:pt idx="321">
                  <c:v>25/03/2018 02:00:00</c:v>
                </c:pt>
                <c:pt idx="322">
                  <c:v>25/03/2018 02:15:00</c:v>
                </c:pt>
                <c:pt idx="323">
                  <c:v>25/03/2018 02:30:00</c:v>
                </c:pt>
                <c:pt idx="324">
                  <c:v>25/03/2018 02:45:00</c:v>
                </c:pt>
                <c:pt idx="325">
                  <c:v>25/03/2018 03:00:00</c:v>
                </c:pt>
                <c:pt idx="326">
                  <c:v>25/03/2018 03:15:00</c:v>
                </c:pt>
                <c:pt idx="327">
                  <c:v>25/03/2018 03:30:00</c:v>
                </c:pt>
                <c:pt idx="328">
                  <c:v>25/03/2018 03:45:00</c:v>
                </c:pt>
                <c:pt idx="329">
                  <c:v>25/03/2018 04:00:00</c:v>
                </c:pt>
                <c:pt idx="330">
                  <c:v>25/03/2018 04:15:00</c:v>
                </c:pt>
                <c:pt idx="331">
                  <c:v>25/03/2018 04:30:00</c:v>
                </c:pt>
                <c:pt idx="332">
                  <c:v>25/03/2018 04:45:00</c:v>
                </c:pt>
                <c:pt idx="333">
                  <c:v>25/03/2018 05:00:00</c:v>
                </c:pt>
                <c:pt idx="334">
                  <c:v>25/03/2018 05:15:00</c:v>
                </c:pt>
                <c:pt idx="335">
                  <c:v>25/03/2018 05:30:00</c:v>
                </c:pt>
                <c:pt idx="336">
                  <c:v>25/03/2018 05:45:00</c:v>
                </c:pt>
                <c:pt idx="337">
                  <c:v>25/03/2018 06:00:00</c:v>
                </c:pt>
                <c:pt idx="338">
                  <c:v>25/03/2018 06:15:00</c:v>
                </c:pt>
                <c:pt idx="339">
                  <c:v>25/03/2018 06:30:00</c:v>
                </c:pt>
                <c:pt idx="340">
                  <c:v>25/03/2018 06:45:00</c:v>
                </c:pt>
                <c:pt idx="341">
                  <c:v>25/03/2018 07:00:00</c:v>
                </c:pt>
                <c:pt idx="342">
                  <c:v>25/03/2018 07:15:00</c:v>
                </c:pt>
                <c:pt idx="343">
                  <c:v>25/03/2018 07:30:00</c:v>
                </c:pt>
                <c:pt idx="344">
                  <c:v>25/03/2018 07:45:00</c:v>
                </c:pt>
                <c:pt idx="345">
                  <c:v>25/03/2018 08:00:00</c:v>
                </c:pt>
                <c:pt idx="346">
                  <c:v>25/03/2018 08:15:00</c:v>
                </c:pt>
                <c:pt idx="347">
                  <c:v>25/03/2018 08:30:00</c:v>
                </c:pt>
                <c:pt idx="348">
                  <c:v>25/03/2018 08:45:00</c:v>
                </c:pt>
                <c:pt idx="349">
                  <c:v>25/03/2018 09:00:00</c:v>
                </c:pt>
                <c:pt idx="350">
                  <c:v>25/03/2018 09:15:00</c:v>
                </c:pt>
                <c:pt idx="351">
                  <c:v>25/03/2018 09:30:00</c:v>
                </c:pt>
                <c:pt idx="352">
                  <c:v>25/03/2018 09:45:00</c:v>
                </c:pt>
                <c:pt idx="353">
                  <c:v>25/03/2018 10:00:00</c:v>
                </c:pt>
                <c:pt idx="354">
                  <c:v>25/03/2018 10:15:00</c:v>
                </c:pt>
                <c:pt idx="355">
                  <c:v>25/03/2018 10:30:00</c:v>
                </c:pt>
                <c:pt idx="356">
                  <c:v>25/03/2018 10:45:00</c:v>
                </c:pt>
                <c:pt idx="357">
                  <c:v>25/03/2018 11:00:00</c:v>
                </c:pt>
                <c:pt idx="358">
                  <c:v>25/03/2018 11:15:00</c:v>
                </c:pt>
                <c:pt idx="359">
                  <c:v>25/03/2018 11:30:00</c:v>
                </c:pt>
                <c:pt idx="360">
                  <c:v>25/03/2018 11:45:00</c:v>
                </c:pt>
                <c:pt idx="361">
                  <c:v>25/03/2018 12:00:00</c:v>
                </c:pt>
                <c:pt idx="362">
                  <c:v>25/03/2018 12:15:00</c:v>
                </c:pt>
                <c:pt idx="363">
                  <c:v>25/03/2018 12:30:00</c:v>
                </c:pt>
                <c:pt idx="364">
                  <c:v>25/03/2018 12:45:00</c:v>
                </c:pt>
                <c:pt idx="365">
                  <c:v>25/03/2018 13:00:00</c:v>
                </c:pt>
                <c:pt idx="366">
                  <c:v>25/03/2018 13:15:00</c:v>
                </c:pt>
                <c:pt idx="367">
                  <c:v>25/03/2018 13:30:00</c:v>
                </c:pt>
                <c:pt idx="368">
                  <c:v>25/03/2018 13:45:00</c:v>
                </c:pt>
                <c:pt idx="369">
                  <c:v>25/03/2018 14:00:00</c:v>
                </c:pt>
                <c:pt idx="370">
                  <c:v>25/03/2018 14:15:00</c:v>
                </c:pt>
                <c:pt idx="371">
                  <c:v>25/03/2018 14:30:00</c:v>
                </c:pt>
                <c:pt idx="372">
                  <c:v>25/03/2018 14:45:00</c:v>
                </c:pt>
                <c:pt idx="373">
                  <c:v>25/03/2018 15:00:00</c:v>
                </c:pt>
                <c:pt idx="374">
                  <c:v>25/03/2018 15:15:00</c:v>
                </c:pt>
                <c:pt idx="375">
                  <c:v>25/03/2018 15:30:00</c:v>
                </c:pt>
                <c:pt idx="376">
                  <c:v>25/03/2018 15:45:00</c:v>
                </c:pt>
                <c:pt idx="377">
                  <c:v>25/03/2018 16:00:00</c:v>
                </c:pt>
                <c:pt idx="378">
                  <c:v>25/03/2018 16:15:00</c:v>
                </c:pt>
                <c:pt idx="379">
                  <c:v>25/03/2018 16:30:00</c:v>
                </c:pt>
                <c:pt idx="380">
                  <c:v>25/03/2018 16:45:00</c:v>
                </c:pt>
                <c:pt idx="381">
                  <c:v>25/03/2018 17:00:00</c:v>
                </c:pt>
                <c:pt idx="382">
                  <c:v>25/03/2018 17:15:00</c:v>
                </c:pt>
                <c:pt idx="383">
                  <c:v>25/03/2018 17:30:00</c:v>
                </c:pt>
                <c:pt idx="384">
                  <c:v>25/03/2018 17:45:00</c:v>
                </c:pt>
                <c:pt idx="385">
                  <c:v>25/03/2018 18:00:00</c:v>
                </c:pt>
                <c:pt idx="386">
                  <c:v>25/03/2018 18:15:00</c:v>
                </c:pt>
                <c:pt idx="387">
                  <c:v>25/03/2018 18:30:00</c:v>
                </c:pt>
                <c:pt idx="388">
                  <c:v>25/03/2018 18:45:00</c:v>
                </c:pt>
                <c:pt idx="389">
                  <c:v>25/03/2018 19:00:00</c:v>
                </c:pt>
                <c:pt idx="390">
                  <c:v>25/03/2018 19:15:00</c:v>
                </c:pt>
                <c:pt idx="391">
                  <c:v>25/03/2018 19:30:00</c:v>
                </c:pt>
                <c:pt idx="392">
                  <c:v>25/03/2018 19:45:00</c:v>
                </c:pt>
                <c:pt idx="393">
                  <c:v>25/03/2018 20:00:00</c:v>
                </c:pt>
                <c:pt idx="394">
                  <c:v>25/03/2018 20:15:00</c:v>
                </c:pt>
                <c:pt idx="395">
                  <c:v>25/03/2018 20:30:00</c:v>
                </c:pt>
                <c:pt idx="396">
                  <c:v>25/03/2018 20:45:00</c:v>
                </c:pt>
                <c:pt idx="397">
                  <c:v>25/03/2018 21:00:00</c:v>
                </c:pt>
                <c:pt idx="398">
                  <c:v>25/03/2018 21:15:00</c:v>
                </c:pt>
                <c:pt idx="399">
                  <c:v>25/03/2018 21:30:00</c:v>
                </c:pt>
                <c:pt idx="400">
                  <c:v>25/03/2018 21:45:00</c:v>
                </c:pt>
                <c:pt idx="401">
                  <c:v>25/03/2018 22:00:00</c:v>
                </c:pt>
                <c:pt idx="402">
                  <c:v>25/03/2018 22:15:00</c:v>
                </c:pt>
                <c:pt idx="403">
                  <c:v>25/03/2018 22:30:00</c:v>
                </c:pt>
                <c:pt idx="404">
                  <c:v>25/03/2018 22:45:00</c:v>
                </c:pt>
                <c:pt idx="405">
                  <c:v>25/03/2018 23:00:00</c:v>
                </c:pt>
                <c:pt idx="406">
                  <c:v>25/03/2018 23:15:00</c:v>
                </c:pt>
                <c:pt idx="407">
                  <c:v>25/03/2018 23:30:00</c:v>
                </c:pt>
                <c:pt idx="408">
                  <c:v>25/03/2018 23:45:00</c:v>
                </c:pt>
                <c:pt idx="409">
                  <c:v>26/03/2018 00:00:00</c:v>
                </c:pt>
                <c:pt idx="410">
                  <c:v>26/03/2018 00:15:00</c:v>
                </c:pt>
                <c:pt idx="411">
                  <c:v>26/03/2018 00:30:00</c:v>
                </c:pt>
                <c:pt idx="412">
                  <c:v>26/03/2018 00:45:00</c:v>
                </c:pt>
                <c:pt idx="413">
                  <c:v>26/03/2018 01:00:00</c:v>
                </c:pt>
                <c:pt idx="414">
                  <c:v>26/03/2018 01:15:00</c:v>
                </c:pt>
                <c:pt idx="415">
                  <c:v>26/03/2018 01:30:00</c:v>
                </c:pt>
                <c:pt idx="416">
                  <c:v>26/03/2018 01:45:00</c:v>
                </c:pt>
                <c:pt idx="417">
                  <c:v>26/03/2018 02:00:00</c:v>
                </c:pt>
                <c:pt idx="418">
                  <c:v>26/03/2018 02:15:00</c:v>
                </c:pt>
                <c:pt idx="419">
                  <c:v>26/03/2018 02:30:00</c:v>
                </c:pt>
                <c:pt idx="420">
                  <c:v>26/03/2018 02:45:00</c:v>
                </c:pt>
                <c:pt idx="421">
                  <c:v>26/03/2018 03:00:00</c:v>
                </c:pt>
                <c:pt idx="422">
                  <c:v>26/03/2018 03:15:00</c:v>
                </c:pt>
                <c:pt idx="423">
                  <c:v>26/03/2018 03:30:00</c:v>
                </c:pt>
                <c:pt idx="424">
                  <c:v>26/03/2018 03:45:00</c:v>
                </c:pt>
                <c:pt idx="425">
                  <c:v>26/03/2018 04:00:00</c:v>
                </c:pt>
                <c:pt idx="426">
                  <c:v>26/03/2018 04:15:00</c:v>
                </c:pt>
                <c:pt idx="427">
                  <c:v>26/03/2018 04:30:00</c:v>
                </c:pt>
                <c:pt idx="428">
                  <c:v>26/03/2018 04:45:00</c:v>
                </c:pt>
                <c:pt idx="429">
                  <c:v>26/03/2018 05:00:00</c:v>
                </c:pt>
                <c:pt idx="430">
                  <c:v>26/03/2018 05:15:00</c:v>
                </c:pt>
                <c:pt idx="431">
                  <c:v>26/03/2018 05:30:00</c:v>
                </c:pt>
                <c:pt idx="432">
                  <c:v>26/03/2018 05:45:00</c:v>
                </c:pt>
                <c:pt idx="433">
                  <c:v>26/03/2018 06:00:00</c:v>
                </c:pt>
                <c:pt idx="434">
                  <c:v>26/03/2018 06:15:00</c:v>
                </c:pt>
                <c:pt idx="435">
                  <c:v>26/03/2018 06:30:00</c:v>
                </c:pt>
                <c:pt idx="436">
                  <c:v>26/03/2018 06:45:00</c:v>
                </c:pt>
                <c:pt idx="437">
                  <c:v>26/03/2018 07:00:00</c:v>
                </c:pt>
                <c:pt idx="438">
                  <c:v>26/03/2018 07:15:00</c:v>
                </c:pt>
                <c:pt idx="439">
                  <c:v>26/03/2018 07:30:00</c:v>
                </c:pt>
                <c:pt idx="440">
                  <c:v>26/03/2018 07:45:00</c:v>
                </c:pt>
                <c:pt idx="441">
                  <c:v>26/03/2018 08:00:00</c:v>
                </c:pt>
                <c:pt idx="442">
                  <c:v>26/03/2018 08:15:00</c:v>
                </c:pt>
                <c:pt idx="443">
                  <c:v>26/03/2018 08:30:00</c:v>
                </c:pt>
                <c:pt idx="444">
                  <c:v>26/03/2018 08:45:00</c:v>
                </c:pt>
                <c:pt idx="445">
                  <c:v>26/03/2018 09:00:00</c:v>
                </c:pt>
                <c:pt idx="446">
                  <c:v>26/03/2018 09:15:00</c:v>
                </c:pt>
                <c:pt idx="447">
                  <c:v>26/03/2018 09:30:00</c:v>
                </c:pt>
                <c:pt idx="448">
                  <c:v>26/03/2018 09:45:00</c:v>
                </c:pt>
                <c:pt idx="449">
                  <c:v>26/03/2018 10:00:00</c:v>
                </c:pt>
                <c:pt idx="450">
                  <c:v>26/03/2018 10:15:00</c:v>
                </c:pt>
                <c:pt idx="451">
                  <c:v>26/03/2018 10:30:00</c:v>
                </c:pt>
                <c:pt idx="452">
                  <c:v>26/03/2018 10:45:00</c:v>
                </c:pt>
                <c:pt idx="453">
                  <c:v>26/03/2018 11:00:00</c:v>
                </c:pt>
                <c:pt idx="454">
                  <c:v>26/03/2018 11:15:00</c:v>
                </c:pt>
                <c:pt idx="455">
                  <c:v>26/03/2018 11:30:00</c:v>
                </c:pt>
                <c:pt idx="456">
                  <c:v>26/03/2018 11:45:00</c:v>
                </c:pt>
                <c:pt idx="457">
                  <c:v>26/03/2018 12:00:00</c:v>
                </c:pt>
                <c:pt idx="458">
                  <c:v>26/03/2018 12:15:00</c:v>
                </c:pt>
                <c:pt idx="459">
                  <c:v>26/03/2018 12:30:00</c:v>
                </c:pt>
                <c:pt idx="460">
                  <c:v>26/03/2018 12:45:00</c:v>
                </c:pt>
                <c:pt idx="461">
                  <c:v>26/03/2018 13:00:00</c:v>
                </c:pt>
                <c:pt idx="462">
                  <c:v>26/03/2018 13:15:00</c:v>
                </c:pt>
                <c:pt idx="463">
                  <c:v>26/03/2018 13:30:00</c:v>
                </c:pt>
                <c:pt idx="464">
                  <c:v>26/03/2018 13:45:00</c:v>
                </c:pt>
                <c:pt idx="465">
                  <c:v>26/03/2018 14:00:00</c:v>
                </c:pt>
                <c:pt idx="466">
                  <c:v>26/03/2018 14:15:00</c:v>
                </c:pt>
                <c:pt idx="467">
                  <c:v>26/03/2018 14:30:00</c:v>
                </c:pt>
                <c:pt idx="468">
                  <c:v>26/03/2018 14:45:00</c:v>
                </c:pt>
                <c:pt idx="469">
                  <c:v>26/03/2018 15:00:00</c:v>
                </c:pt>
                <c:pt idx="470">
                  <c:v>26/03/2018 15:15:00</c:v>
                </c:pt>
                <c:pt idx="471">
                  <c:v>26/03/2018 15:30:00</c:v>
                </c:pt>
                <c:pt idx="472">
                  <c:v>26/03/2018 15:45:00</c:v>
                </c:pt>
                <c:pt idx="473">
                  <c:v>26/03/2018 16:00:00</c:v>
                </c:pt>
                <c:pt idx="474">
                  <c:v>26/03/2018 16:15:00</c:v>
                </c:pt>
                <c:pt idx="475">
                  <c:v>26/03/2018 16:30:00</c:v>
                </c:pt>
                <c:pt idx="476">
                  <c:v>26/03/2018 16:45:00</c:v>
                </c:pt>
                <c:pt idx="477">
                  <c:v>26/03/2018 17:00:00</c:v>
                </c:pt>
                <c:pt idx="478">
                  <c:v>26/03/2018 17:15:00</c:v>
                </c:pt>
                <c:pt idx="479">
                  <c:v>26/03/2018 17:30:00</c:v>
                </c:pt>
                <c:pt idx="480">
                  <c:v>26/03/2018 17:45:00</c:v>
                </c:pt>
                <c:pt idx="481">
                  <c:v>26/03/2018 18:00:00</c:v>
                </c:pt>
                <c:pt idx="482">
                  <c:v>26/03/2018 18:15:00</c:v>
                </c:pt>
                <c:pt idx="483">
                  <c:v>26/03/2018 18:30:00</c:v>
                </c:pt>
                <c:pt idx="484">
                  <c:v>26/03/2018 18:45:00</c:v>
                </c:pt>
                <c:pt idx="485">
                  <c:v>26/03/2018 19:00:00</c:v>
                </c:pt>
                <c:pt idx="486">
                  <c:v>26/03/2018 19:15:00</c:v>
                </c:pt>
                <c:pt idx="487">
                  <c:v>26/03/2018 19:30:00</c:v>
                </c:pt>
                <c:pt idx="488">
                  <c:v>26/03/2018 19:45:00</c:v>
                </c:pt>
                <c:pt idx="489">
                  <c:v>26/03/2018 20:00:00</c:v>
                </c:pt>
                <c:pt idx="490">
                  <c:v>26/03/2018 20:15:00</c:v>
                </c:pt>
                <c:pt idx="491">
                  <c:v>26/03/2018 20:30:00</c:v>
                </c:pt>
                <c:pt idx="492">
                  <c:v>26/03/2018 20:45:00</c:v>
                </c:pt>
                <c:pt idx="493">
                  <c:v>26/03/2018 21:00:00</c:v>
                </c:pt>
                <c:pt idx="494">
                  <c:v>26/03/2018 21:15:00</c:v>
                </c:pt>
                <c:pt idx="495">
                  <c:v>26/03/2018 21:30:00</c:v>
                </c:pt>
                <c:pt idx="496">
                  <c:v>26/03/2018 21:45:00</c:v>
                </c:pt>
                <c:pt idx="497">
                  <c:v>26/03/2018 22:00:00</c:v>
                </c:pt>
                <c:pt idx="498">
                  <c:v>26/03/2018 22:15:00</c:v>
                </c:pt>
                <c:pt idx="499">
                  <c:v>26/03/2018 22:30:00</c:v>
                </c:pt>
                <c:pt idx="500">
                  <c:v>26/03/2018 22:45:00</c:v>
                </c:pt>
                <c:pt idx="501">
                  <c:v>26/03/2018 23:00:00</c:v>
                </c:pt>
                <c:pt idx="502">
                  <c:v>26/03/2018 23:15:00</c:v>
                </c:pt>
                <c:pt idx="503">
                  <c:v>26/03/2018 23:30:00</c:v>
                </c:pt>
                <c:pt idx="504">
                  <c:v>26/03/2018 23:45:00</c:v>
                </c:pt>
                <c:pt idx="505">
                  <c:v>27/03/2018 00:00:00</c:v>
                </c:pt>
                <c:pt idx="506">
                  <c:v>27/03/2018 00:15:00</c:v>
                </c:pt>
                <c:pt idx="507">
                  <c:v>27/03/2018 00:30:00</c:v>
                </c:pt>
                <c:pt idx="508">
                  <c:v>27/03/2018 00:45:00</c:v>
                </c:pt>
                <c:pt idx="509">
                  <c:v>27/03/2018 01:00:00</c:v>
                </c:pt>
                <c:pt idx="510">
                  <c:v>27/03/2018 01:15:00</c:v>
                </c:pt>
                <c:pt idx="511">
                  <c:v>27/03/2018 01:30:00</c:v>
                </c:pt>
                <c:pt idx="512">
                  <c:v>27/03/2018 01:45:00</c:v>
                </c:pt>
                <c:pt idx="513">
                  <c:v>27/03/2018 02:00:00</c:v>
                </c:pt>
                <c:pt idx="514">
                  <c:v>27/03/2018 02:15:00</c:v>
                </c:pt>
                <c:pt idx="515">
                  <c:v>27/03/2018 02:30:00</c:v>
                </c:pt>
                <c:pt idx="516">
                  <c:v>27/03/2018 02:45:00</c:v>
                </c:pt>
                <c:pt idx="517">
                  <c:v>27/03/2018 03:00:00</c:v>
                </c:pt>
                <c:pt idx="518">
                  <c:v>27/03/2018 03:15:00</c:v>
                </c:pt>
                <c:pt idx="519">
                  <c:v>27/03/2018 03:30:00</c:v>
                </c:pt>
                <c:pt idx="520">
                  <c:v>27/03/2018 03:45:00</c:v>
                </c:pt>
                <c:pt idx="521">
                  <c:v>27/03/2018 04:00:00</c:v>
                </c:pt>
                <c:pt idx="522">
                  <c:v>27/03/2018 04:15:00</c:v>
                </c:pt>
                <c:pt idx="523">
                  <c:v>27/03/2018 04:30:00</c:v>
                </c:pt>
                <c:pt idx="524">
                  <c:v>27/03/2018 04:45:00</c:v>
                </c:pt>
                <c:pt idx="525">
                  <c:v>27/03/2018 05:00:00</c:v>
                </c:pt>
                <c:pt idx="526">
                  <c:v>27/03/2018 05:15:00</c:v>
                </c:pt>
                <c:pt idx="527">
                  <c:v>27/03/2018 05:30:00</c:v>
                </c:pt>
                <c:pt idx="528">
                  <c:v>27/03/2018 05:45:00</c:v>
                </c:pt>
                <c:pt idx="529">
                  <c:v>27/03/2018 06:00:00</c:v>
                </c:pt>
                <c:pt idx="530">
                  <c:v>27/03/2018 06:15:00</c:v>
                </c:pt>
                <c:pt idx="531">
                  <c:v>27/03/2018 06:30:00</c:v>
                </c:pt>
                <c:pt idx="532">
                  <c:v>27/03/2018 06:45:00</c:v>
                </c:pt>
                <c:pt idx="533">
                  <c:v>27/03/2018 07:00:00</c:v>
                </c:pt>
                <c:pt idx="534">
                  <c:v>27/03/2018 07:15:00</c:v>
                </c:pt>
                <c:pt idx="535">
                  <c:v>27/03/2018 07:30:00</c:v>
                </c:pt>
                <c:pt idx="536">
                  <c:v>27/03/2018 07:45:00</c:v>
                </c:pt>
                <c:pt idx="537">
                  <c:v>27/03/2018 08:00:00</c:v>
                </c:pt>
                <c:pt idx="538">
                  <c:v>27/03/2018 08:15:00</c:v>
                </c:pt>
                <c:pt idx="539">
                  <c:v>27/03/2018 08:30:00</c:v>
                </c:pt>
                <c:pt idx="540">
                  <c:v>27/03/2018 08:45:00</c:v>
                </c:pt>
                <c:pt idx="541">
                  <c:v>27/03/2018 09:00:00</c:v>
                </c:pt>
                <c:pt idx="542">
                  <c:v>27/03/2018 09:15:00</c:v>
                </c:pt>
                <c:pt idx="543">
                  <c:v>27/03/2018 09:30:00</c:v>
                </c:pt>
                <c:pt idx="544">
                  <c:v>27/03/2018 09:45:00</c:v>
                </c:pt>
                <c:pt idx="545">
                  <c:v>27/03/2018 10:00:00</c:v>
                </c:pt>
                <c:pt idx="546">
                  <c:v>27/03/2018 10:15:00</c:v>
                </c:pt>
                <c:pt idx="547">
                  <c:v>27/03/2018 10:30:00</c:v>
                </c:pt>
                <c:pt idx="548">
                  <c:v>27/03/2018 10:45:00</c:v>
                </c:pt>
                <c:pt idx="549">
                  <c:v>27/03/2018 11:00:00</c:v>
                </c:pt>
                <c:pt idx="550">
                  <c:v>27/03/2018 11:15:00</c:v>
                </c:pt>
                <c:pt idx="551">
                  <c:v>27/03/2018 11:30:00</c:v>
                </c:pt>
                <c:pt idx="552">
                  <c:v>27/03/2018 11:45:00</c:v>
                </c:pt>
                <c:pt idx="553">
                  <c:v>27/03/2018 12:00:00</c:v>
                </c:pt>
                <c:pt idx="554">
                  <c:v>27/03/2018 12:15:00</c:v>
                </c:pt>
                <c:pt idx="555">
                  <c:v>27/03/2018 12:30:00</c:v>
                </c:pt>
                <c:pt idx="556">
                  <c:v>27/03/2018 12:45:00</c:v>
                </c:pt>
                <c:pt idx="557">
                  <c:v>27/03/2018 13:00:00</c:v>
                </c:pt>
                <c:pt idx="558">
                  <c:v>27/03/2018 13:15:00</c:v>
                </c:pt>
                <c:pt idx="559">
                  <c:v>27/03/2018 13:30:00</c:v>
                </c:pt>
                <c:pt idx="560">
                  <c:v>27/03/2018 13:45:00</c:v>
                </c:pt>
                <c:pt idx="561">
                  <c:v>27/03/2018 14:00:00</c:v>
                </c:pt>
                <c:pt idx="562">
                  <c:v>27/03/2018 14:15:00</c:v>
                </c:pt>
                <c:pt idx="563">
                  <c:v>27/03/2018 14:30:00</c:v>
                </c:pt>
                <c:pt idx="564">
                  <c:v>27/03/2018 14:45:00</c:v>
                </c:pt>
                <c:pt idx="565">
                  <c:v>27/03/2018 15:00:00</c:v>
                </c:pt>
                <c:pt idx="566">
                  <c:v>27/03/2018 15:15:00</c:v>
                </c:pt>
                <c:pt idx="567">
                  <c:v>27/03/2018 15:30:00</c:v>
                </c:pt>
                <c:pt idx="568">
                  <c:v>27/03/2018 15:45:00</c:v>
                </c:pt>
                <c:pt idx="569">
                  <c:v>27/03/2018 16:00:00</c:v>
                </c:pt>
                <c:pt idx="570">
                  <c:v>27/03/2018 16:15:00</c:v>
                </c:pt>
                <c:pt idx="571">
                  <c:v>27/03/2018 16:30:00</c:v>
                </c:pt>
                <c:pt idx="572">
                  <c:v>27/03/2018 16:45:00</c:v>
                </c:pt>
                <c:pt idx="573">
                  <c:v>27/03/2018 17:00:00</c:v>
                </c:pt>
                <c:pt idx="574">
                  <c:v>27/03/2018 17:15:00</c:v>
                </c:pt>
                <c:pt idx="575">
                  <c:v>27/03/2018 17:30:00</c:v>
                </c:pt>
                <c:pt idx="576">
                  <c:v>27/03/2018 17:45:00</c:v>
                </c:pt>
                <c:pt idx="577">
                  <c:v>27/03/2018 18:00:00</c:v>
                </c:pt>
                <c:pt idx="578">
                  <c:v>27/03/2018 18:15:00</c:v>
                </c:pt>
                <c:pt idx="579">
                  <c:v>27/03/2018 18:30:00</c:v>
                </c:pt>
                <c:pt idx="580">
                  <c:v>27/03/2018 18:45:00</c:v>
                </c:pt>
                <c:pt idx="581">
                  <c:v>27/03/2018 19:00:00</c:v>
                </c:pt>
                <c:pt idx="582">
                  <c:v>27/03/2018 19:15:00</c:v>
                </c:pt>
                <c:pt idx="583">
                  <c:v>27/03/2018 19:30:00</c:v>
                </c:pt>
                <c:pt idx="584">
                  <c:v>27/03/2018 19:45:00</c:v>
                </c:pt>
                <c:pt idx="585">
                  <c:v>27/03/2018 20:00:00</c:v>
                </c:pt>
                <c:pt idx="586">
                  <c:v>27/03/2018 20:15:00</c:v>
                </c:pt>
                <c:pt idx="587">
                  <c:v>27/03/2018 20:30:00</c:v>
                </c:pt>
                <c:pt idx="588">
                  <c:v>27/03/2018 20:45:00</c:v>
                </c:pt>
                <c:pt idx="589">
                  <c:v>27/03/2018 21:00:00</c:v>
                </c:pt>
                <c:pt idx="590">
                  <c:v>27/03/2018 21:15:00</c:v>
                </c:pt>
                <c:pt idx="591">
                  <c:v>27/03/2018 21:30:00</c:v>
                </c:pt>
                <c:pt idx="592">
                  <c:v>27/03/2018 21:45:00</c:v>
                </c:pt>
                <c:pt idx="593">
                  <c:v>27/03/2018 22:00:00</c:v>
                </c:pt>
                <c:pt idx="594">
                  <c:v>27/03/2018 22:15:00</c:v>
                </c:pt>
                <c:pt idx="595">
                  <c:v>27/03/2018 22:30:00</c:v>
                </c:pt>
                <c:pt idx="596">
                  <c:v>27/03/2018 22:45:00</c:v>
                </c:pt>
                <c:pt idx="597">
                  <c:v>27/03/2018 23:00:00</c:v>
                </c:pt>
                <c:pt idx="598">
                  <c:v>27/03/2018 23:15:00</c:v>
                </c:pt>
                <c:pt idx="599">
                  <c:v>27/03/2018 23:30:00</c:v>
                </c:pt>
                <c:pt idx="600">
                  <c:v>27/03/2018 23:45:00</c:v>
                </c:pt>
                <c:pt idx="601">
                  <c:v>28/03/2018 00:00:00</c:v>
                </c:pt>
                <c:pt idx="602">
                  <c:v>28/03/2018 00:15:00</c:v>
                </c:pt>
                <c:pt idx="603">
                  <c:v>28/03/2018 00:30:00</c:v>
                </c:pt>
                <c:pt idx="604">
                  <c:v>28/03/2018 00:45:00</c:v>
                </c:pt>
                <c:pt idx="605">
                  <c:v>28/03/2018 01:00:00</c:v>
                </c:pt>
                <c:pt idx="606">
                  <c:v>28/03/2018 01:15:00</c:v>
                </c:pt>
                <c:pt idx="607">
                  <c:v>28/03/2018 01:30:00</c:v>
                </c:pt>
                <c:pt idx="608">
                  <c:v>28/03/2018 01:45:00</c:v>
                </c:pt>
                <c:pt idx="609">
                  <c:v>28/03/2018 02:00:00</c:v>
                </c:pt>
                <c:pt idx="610">
                  <c:v>28/03/2018 02:15:00</c:v>
                </c:pt>
                <c:pt idx="611">
                  <c:v>28/03/2018 02:30:00</c:v>
                </c:pt>
                <c:pt idx="612">
                  <c:v>28/03/2018 02:45:00</c:v>
                </c:pt>
                <c:pt idx="613">
                  <c:v>28/03/2018 03:00:00</c:v>
                </c:pt>
                <c:pt idx="614">
                  <c:v>28/03/2018 03:15:00</c:v>
                </c:pt>
                <c:pt idx="615">
                  <c:v>28/03/2018 03:30:00</c:v>
                </c:pt>
                <c:pt idx="616">
                  <c:v>28/03/2018 03:45:00</c:v>
                </c:pt>
                <c:pt idx="617">
                  <c:v>28/03/2018 04:00:00</c:v>
                </c:pt>
                <c:pt idx="618">
                  <c:v>28/03/2018 04:15:00</c:v>
                </c:pt>
                <c:pt idx="619">
                  <c:v>28/03/2018 04:30:00</c:v>
                </c:pt>
                <c:pt idx="620">
                  <c:v>28/03/2018 04:45:00</c:v>
                </c:pt>
                <c:pt idx="621">
                  <c:v>28/03/2018 05:00:00</c:v>
                </c:pt>
                <c:pt idx="622">
                  <c:v>28/03/2018 05:15:00</c:v>
                </c:pt>
                <c:pt idx="623">
                  <c:v>28/03/2018 05:30:00</c:v>
                </c:pt>
                <c:pt idx="624">
                  <c:v>28/03/2018 05:45:00</c:v>
                </c:pt>
                <c:pt idx="625">
                  <c:v>28/03/2018 06:00:00</c:v>
                </c:pt>
                <c:pt idx="626">
                  <c:v>28/03/2018 06:15:00</c:v>
                </c:pt>
                <c:pt idx="627">
                  <c:v>28/03/2018 06:30:00</c:v>
                </c:pt>
                <c:pt idx="628">
                  <c:v>28/03/2018 06:45:00</c:v>
                </c:pt>
                <c:pt idx="629">
                  <c:v>28/03/2018 07:00:00</c:v>
                </c:pt>
                <c:pt idx="630">
                  <c:v>28/03/2018 07:15:00</c:v>
                </c:pt>
                <c:pt idx="631">
                  <c:v>28/03/2018 07:30:00</c:v>
                </c:pt>
                <c:pt idx="632">
                  <c:v>28/03/2018 07:45:00</c:v>
                </c:pt>
                <c:pt idx="633">
                  <c:v>28/03/2018 08:00:00</c:v>
                </c:pt>
                <c:pt idx="634">
                  <c:v>28/03/2018 08:15:00</c:v>
                </c:pt>
                <c:pt idx="635">
                  <c:v>28/03/2018 08:30:00</c:v>
                </c:pt>
                <c:pt idx="636">
                  <c:v>28/03/2018 08:45:00</c:v>
                </c:pt>
                <c:pt idx="637">
                  <c:v>28/03/2018 09:00:00</c:v>
                </c:pt>
                <c:pt idx="638">
                  <c:v>28/03/2018 09:15:00</c:v>
                </c:pt>
                <c:pt idx="639">
                  <c:v>28/03/2018 09:30:00</c:v>
                </c:pt>
                <c:pt idx="640">
                  <c:v>28/03/2018 09:45:00</c:v>
                </c:pt>
                <c:pt idx="641">
                  <c:v>28/03/2018 10:00:00</c:v>
                </c:pt>
                <c:pt idx="642">
                  <c:v>28/03/2018 10:15:00</c:v>
                </c:pt>
                <c:pt idx="643">
                  <c:v>28/03/2018 10:30:00</c:v>
                </c:pt>
                <c:pt idx="644">
                  <c:v>28/03/2018 10:45:00</c:v>
                </c:pt>
                <c:pt idx="645">
                  <c:v>28/03/2018 11:00:00</c:v>
                </c:pt>
                <c:pt idx="646">
                  <c:v>28/03/2018 11:15:00</c:v>
                </c:pt>
                <c:pt idx="647">
                  <c:v>28/03/2018 11:30:00</c:v>
                </c:pt>
                <c:pt idx="648">
                  <c:v>28/03/2018 11:45:00</c:v>
                </c:pt>
                <c:pt idx="649">
                  <c:v>28/03/2018 12:00:00</c:v>
                </c:pt>
                <c:pt idx="650">
                  <c:v>28/03/2018 12:15:00</c:v>
                </c:pt>
                <c:pt idx="651">
                  <c:v>28/03/2018 12:30:00</c:v>
                </c:pt>
                <c:pt idx="652">
                  <c:v>28/03/2018 12:45:00</c:v>
                </c:pt>
                <c:pt idx="653">
                  <c:v>28/03/2018 13:00:00</c:v>
                </c:pt>
                <c:pt idx="654">
                  <c:v>28/03/2018 13:15:00</c:v>
                </c:pt>
                <c:pt idx="655">
                  <c:v>28/03/2018 13:30:00</c:v>
                </c:pt>
                <c:pt idx="656">
                  <c:v>28/03/2018 13:45:00</c:v>
                </c:pt>
                <c:pt idx="657">
                  <c:v>28/03/2018 14:00:00</c:v>
                </c:pt>
                <c:pt idx="658">
                  <c:v>28/03/2018 14:15:00</c:v>
                </c:pt>
                <c:pt idx="659">
                  <c:v>28/03/2018 14:30:00</c:v>
                </c:pt>
                <c:pt idx="660">
                  <c:v>28/03/2018 14:45:00</c:v>
                </c:pt>
                <c:pt idx="661">
                  <c:v>28/03/2018 15:00:00</c:v>
                </c:pt>
                <c:pt idx="662">
                  <c:v>28/03/2018 15:15:00</c:v>
                </c:pt>
                <c:pt idx="663">
                  <c:v>28/03/2018 15:30:00</c:v>
                </c:pt>
                <c:pt idx="664">
                  <c:v>28/03/2018 15:45:00</c:v>
                </c:pt>
                <c:pt idx="665">
                  <c:v>28/03/2018 16:00:00</c:v>
                </c:pt>
                <c:pt idx="666">
                  <c:v>28/03/2018 16:15:00</c:v>
                </c:pt>
                <c:pt idx="667">
                  <c:v>28/03/2018 16:30:00</c:v>
                </c:pt>
                <c:pt idx="668">
                  <c:v>28/03/2018 16:45:00</c:v>
                </c:pt>
                <c:pt idx="669">
                  <c:v>28/03/2018 17:00:00</c:v>
                </c:pt>
                <c:pt idx="670">
                  <c:v>28/03/2018 17:15:00</c:v>
                </c:pt>
                <c:pt idx="671">
                  <c:v>28/03/2018 17:30:00</c:v>
                </c:pt>
                <c:pt idx="672">
                  <c:v>28/03/2018 17:45:00</c:v>
                </c:pt>
                <c:pt idx="673">
                  <c:v>28/03/2018 18:00:00</c:v>
                </c:pt>
                <c:pt idx="674">
                  <c:v>28/03/2018 18:15:00</c:v>
                </c:pt>
                <c:pt idx="675">
                  <c:v>28/03/2018 18:30:00</c:v>
                </c:pt>
                <c:pt idx="676">
                  <c:v>28/03/2018 18:45:00</c:v>
                </c:pt>
                <c:pt idx="677">
                  <c:v>28/03/2018 19:00:00</c:v>
                </c:pt>
                <c:pt idx="678">
                  <c:v>28/03/2018 19:15:00</c:v>
                </c:pt>
                <c:pt idx="679">
                  <c:v>28/03/2018 19:30:00</c:v>
                </c:pt>
                <c:pt idx="680">
                  <c:v>28/03/2018 19:45:00</c:v>
                </c:pt>
                <c:pt idx="681">
                  <c:v>28/03/2018 20:00:00</c:v>
                </c:pt>
                <c:pt idx="682">
                  <c:v>28/03/2018 20:15:00</c:v>
                </c:pt>
                <c:pt idx="683">
                  <c:v>28/03/2018 20:30:00</c:v>
                </c:pt>
                <c:pt idx="684">
                  <c:v>28/03/2018 20:45:00</c:v>
                </c:pt>
                <c:pt idx="685">
                  <c:v>28/03/2018 21:00:00</c:v>
                </c:pt>
                <c:pt idx="686">
                  <c:v>28/03/2018 21:15:00</c:v>
                </c:pt>
                <c:pt idx="687">
                  <c:v>28/03/2018 21:30:00</c:v>
                </c:pt>
                <c:pt idx="688">
                  <c:v>28/03/2018 21:45:00</c:v>
                </c:pt>
                <c:pt idx="689">
                  <c:v>28/03/2018 22:00:00</c:v>
                </c:pt>
                <c:pt idx="690">
                  <c:v>28/03/2018 22:15:00</c:v>
                </c:pt>
                <c:pt idx="691">
                  <c:v>28/03/2018 22:30:00</c:v>
                </c:pt>
                <c:pt idx="692">
                  <c:v>28/03/2018 22:45:00</c:v>
                </c:pt>
                <c:pt idx="693">
                  <c:v>28/03/2018 23:00:00</c:v>
                </c:pt>
                <c:pt idx="694">
                  <c:v>28/03/2018 23:15:00</c:v>
                </c:pt>
                <c:pt idx="695">
                  <c:v>28/03/2018 23:30:00</c:v>
                </c:pt>
                <c:pt idx="696">
                  <c:v>28/03/2018 23:45:00</c:v>
                </c:pt>
                <c:pt idx="697">
                  <c:v>29/03/2018 00:00:00</c:v>
                </c:pt>
                <c:pt idx="698">
                  <c:v>29/03/2018 00:15:00</c:v>
                </c:pt>
                <c:pt idx="699">
                  <c:v>29/03/2018 00:30:00</c:v>
                </c:pt>
                <c:pt idx="700">
                  <c:v>29/03/2018 00:45:00</c:v>
                </c:pt>
                <c:pt idx="701">
                  <c:v>29/03/2018 01:00:00</c:v>
                </c:pt>
                <c:pt idx="702">
                  <c:v>29/03/2018 01:15:00</c:v>
                </c:pt>
                <c:pt idx="703">
                  <c:v>29/03/2018 01:30:00</c:v>
                </c:pt>
                <c:pt idx="704">
                  <c:v>29/03/2018 01:45:00</c:v>
                </c:pt>
                <c:pt idx="705">
                  <c:v>29/03/2018 02:00:00</c:v>
                </c:pt>
                <c:pt idx="706">
                  <c:v>29/03/2018 02:15:00</c:v>
                </c:pt>
                <c:pt idx="707">
                  <c:v>29/03/2018 02:30:00</c:v>
                </c:pt>
                <c:pt idx="708">
                  <c:v>29/03/2018 02:45:00</c:v>
                </c:pt>
                <c:pt idx="709">
                  <c:v>29/03/2018 03:00:00</c:v>
                </c:pt>
                <c:pt idx="710">
                  <c:v>29/03/2018 03:15:00</c:v>
                </c:pt>
                <c:pt idx="711">
                  <c:v>29/03/2018 03:30:00</c:v>
                </c:pt>
                <c:pt idx="712">
                  <c:v>29/03/2018 03:45:00</c:v>
                </c:pt>
                <c:pt idx="713">
                  <c:v>29/03/2018 04:00:00</c:v>
                </c:pt>
                <c:pt idx="714">
                  <c:v>29/03/2018 04:15:00</c:v>
                </c:pt>
                <c:pt idx="715">
                  <c:v>29/03/2018 04:30:00</c:v>
                </c:pt>
                <c:pt idx="716">
                  <c:v>29/03/2018 04:45:00</c:v>
                </c:pt>
                <c:pt idx="717">
                  <c:v>29/03/2018 05:00:00</c:v>
                </c:pt>
                <c:pt idx="718">
                  <c:v>29/03/2018 05:15:00</c:v>
                </c:pt>
                <c:pt idx="719">
                  <c:v>29/03/2018 05:30:00</c:v>
                </c:pt>
                <c:pt idx="720">
                  <c:v>29/03/2018 05:45:00</c:v>
                </c:pt>
                <c:pt idx="721">
                  <c:v>29/03/2018 06:00:00</c:v>
                </c:pt>
                <c:pt idx="722">
                  <c:v>29/03/2018 06:15:00</c:v>
                </c:pt>
                <c:pt idx="723">
                  <c:v>29/03/2018 06:30:00</c:v>
                </c:pt>
                <c:pt idx="724">
                  <c:v>29/03/2018 06:45:00</c:v>
                </c:pt>
                <c:pt idx="725">
                  <c:v>29/03/2018 07:00:00</c:v>
                </c:pt>
                <c:pt idx="726">
                  <c:v>29/03/2018 07:15:00</c:v>
                </c:pt>
                <c:pt idx="727">
                  <c:v>29/03/2018 07:30:00</c:v>
                </c:pt>
                <c:pt idx="728">
                  <c:v>29/03/2018 07:45:00</c:v>
                </c:pt>
                <c:pt idx="729">
                  <c:v>29/03/2018 08:00:00</c:v>
                </c:pt>
                <c:pt idx="730">
                  <c:v>29/03/2018 08:15:00</c:v>
                </c:pt>
                <c:pt idx="731">
                  <c:v>29/03/2018 08:30:00</c:v>
                </c:pt>
                <c:pt idx="732">
                  <c:v>29/03/2018 08:45:00</c:v>
                </c:pt>
                <c:pt idx="733">
                  <c:v>29/03/2018 09:00:00</c:v>
                </c:pt>
                <c:pt idx="734">
                  <c:v>29/03/2018 09:15:00</c:v>
                </c:pt>
                <c:pt idx="735">
                  <c:v>29/03/2018 09:30:00</c:v>
                </c:pt>
                <c:pt idx="736">
                  <c:v>29/03/2018 09:45:00</c:v>
                </c:pt>
                <c:pt idx="737">
                  <c:v>29/03/2018 10:00:00</c:v>
                </c:pt>
                <c:pt idx="738">
                  <c:v>29/03/2018 10:15:00</c:v>
                </c:pt>
                <c:pt idx="739">
                  <c:v>29/03/2018 10:30:00</c:v>
                </c:pt>
                <c:pt idx="740">
                  <c:v>29/03/2018 10:45:00</c:v>
                </c:pt>
                <c:pt idx="741">
                  <c:v>29/03/2018 11:00:00</c:v>
                </c:pt>
                <c:pt idx="742">
                  <c:v>29/03/2018 11:15:00</c:v>
                </c:pt>
                <c:pt idx="743">
                  <c:v>29/03/2018 11:30:00</c:v>
                </c:pt>
                <c:pt idx="744">
                  <c:v>29/03/2018 11:45:00</c:v>
                </c:pt>
                <c:pt idx="745">
                  <c:v>29/03/2018 12:00:00</c:v>
                </c:pt>
                <c:pt idx="746">
                  <c:v>29/03/2018 12:15:00</c:v>
                </c:pt>
                <c:pt idx="747">
                  <c:v>29/03/2018 12:30:00</c:v>
                </c:pt>
                <c:pt idx="748">
                  <c:v>29/03/2018 12:45:00</c:v>
                </c:pt>
                <c:pt idx="749">
                  <c:v>29/03/2018 13:00:00</c:v>
                </c:pt>
                <c:pt idx="750">
                  <c:v>29/03/2018 13:15:00</c:v>
                </c:pt>
                <c:pt idx="751">
                  <c:v>29/03/2018 13:30:00</c:v>
                </c:pt>
                <c:pt idx="752">
                  <c:v>29/03/2018 13:45:00</c:v>
                </c:pt>
                <c:pt idx="753">
                  <c:v>29/03/2018 14:00:00</c:v>
                </c:pt>
                <c:pt idx="754">
                  <c:v>29/03/2018 14:15:00</c:v>
                </c:pt>
                <c:pt idx="755">
                  <c:v>29/03/2018 14:30:00</c:v>
                </c:pt>
                <c:pt idx="756">
                  <c:v>29/03/2018 14:45:00</c:v>
                </c:pt>
                <c:pt idx="757">
                  <c:v>29/03/2018 15:00:00</c:v>
                </c:pt>
                <c:pt idx="758">
                  <c:v>29/03/2018 15:15:00</c:v>
                </c:pt>
                <c:pt idx="759">
                  <c:v>29/03/2018 15:30:00</c:v>
                </c:pt>
                <c:pt idx="760">
                  <c:v>29/03/2018 15:45:00</c:v>
                </c:pt>
              </c:strCache>
            </c:strRef>
          </c:cat>
          <c:val>
            <c:numRef>
              <c:f>'กราฟ MDB TR.800 kVA.'!$I$2:$I$762</c:f>
              <c:numCache>
                <c:formatCode>#,##0.00</c:formatCode>
                <c:ptCount val="761"/>
                <c:pt idx="0">
                  <c:v>308.33</c:v>
                </c:pt>
                <c:pt idx="1">
                  <c:v>300.5</c:v>
                </c:pt>
                <c:pt idx="2">
                  <c:v>301.3</c:v>
                </c:pt>
                <c:pt idx="3">
                  <c:v>287.02</c:v>
                </c:pt>
                <c:pt idx="4">
                  <c:v>282.78999999999991</c:v>
                </c:pt>
                <c:pt idx="5">
                  <c:v>285.9899999999999</c:v>
                </c:pt>
                <c:pt idx="6">
                  <c:v>289.97000000000003</c:v>
                </c:pt>
                <c:pt idx="7">
                  <c:v>290.05</c:v>
                </c:pt>
                <c:pt idx="8">
                  <c:v>282.7</c:v>
                </c:pt>
                <c:pt idx="9">
                  <c:v>276.44</c:v>
                </c:pt>
                <c:pt idx="10">
                  <c:v>274.27999999999986</c:v>
                </c:pt>
                <c:pt idx="11">
                  <c:v>276.95999999999987</c:v>
                </c:pt>
                <c:pt idx="12">
                  <c:v>274.89</c:v>
                </c:pt>
                <c:pt idx="13">
                  <c:v>267.82</c:v>
                </c:pt>
                <c:pt idx="14">
                  <c:v>270.55</c:v>
                </c:pt>
                <c:pt idx="15">
                  <c:v>266.66000000000008</c:v>
                </c:pt>
                <c:pt idx="16">
                  <c:v>272.66000000000008</c:v>
                </c:pt>
                <c:pt idx="17">
                  <c:v>300.24</c:v>
                </c:pt>
                <c:pt idx="18">
                  <c:v>297.13</c:v>
                </c:pt>
                <c:pt idx="19">
                  <c:v>304.55</c:v>
                </c:pt>
                <c:pt idx="20">
                  <c:v>288.51</c:v>
                </c:pt>
                <c:pt idx="21">
                  <c:v>290.32</c:v>
                </c:pt>
                <c:pt idx="22">
                  <c:v>282.18</c:v>
                </c:pt>
                <c:pt idx="23">
                  <c:v>268.05</c:v>
                </c:pt>
                <c:pt idx="24">
                  <c:v>280.25</c:v>
                </c:pt>
                <c:pt idx="25">
                  <c:v>283.13</c:v>
                </c:pt>
                <c:pt idx="26">
                  <c:v>299.97000000000003</c:v>
                </c:pt>
                <c:pt idx="27">
                  <c:v>277.01</c:v>
                </c:pt>
                <c:pt idx="28">
                  <c:v>253.49</c:v>
                </c:pt>
                <c:pt idx="29">
                  <c:v>240.6</c:v>
                </c:pt>
                <c:pt idx="30">
                  <c:v>238.91</c:v>
                </c:pt>
                <c:pt idx="31">
                  <c:v>238.53</c:v>
                </c:pt>
                <c:pt idx="32">
                  <c:v>240.8</c:v>
                </c:pt>
                <c:pt idx="33">
                  <c:v>233.15</c:v>
                </c:pt>
                <c:pt idx="34">
                  <c:v>232.09</c:v>
                </c:pt>
                <c:pt idx="35">
                  <c:v>236.1</c:v>
                </c:pt>
                <c:pt idx="36">
                  <c:v>235.23</c:v>
                </c:pt>
                <c:pt idx="37">
                  <c:v>227.1</c:v>
                </c:pt>
                <c:pt idx="38">
                  <c:v>229.70999999999998</c:v>
                </c:pt>
                <c:pt idx="39">
                  <c:v>235.63</c:v>
                </c:pt>
                <c:pt idx="40">
                  <c:v>240.1</c:v>
                </c:pt>
                <c:pt idx="41">
                  <c:v>243.55</c:v>
                </c:pt>
                <c:pt idx="42">
                  <c:v>233.93</c:v>
                </c:pt>
                <c:pt idx="43">
                  <c:v>234.85000000000005</c:v>
                </c:pt>
                <c:pt idx="44">
                  <c:v>253.32000000000005</c:v>
                </c:pt>
                <c:pt idx="45">
                  <c:v>263.35000000000002</c:v>
                </c:pt>
                <c:pt idx="46">
                  <c:v>264.86</c:v>
                </c:pt>
                <c:pt idx="47">
                  <c:v>262.52</c:v>
                </c:pt>
                <c:pt idx="48">
                  <c:v>278.66000000000008</c:v>
                </c:pt>
                <c:pt idx="49">
                  <c:v>273.77999999999986</c:v>
                </c:pt>
                <c:pt idx="50">
                  <c:v>288.25</c:v>
                </c:pt>
                <c:pt idx="51">
                  <c:v>322.2299999999999</c:v>
                </c:pt>
                <c:pt idx="52">
                  <c:v>321.5</c:v>
                </c:pt>
                <c:pt idx="53">
                  <c:v>316.7299999999999</c:v>
                </c:pt>
                <c:pt idx="54">
                  <c:v>326.38</c:v>
                </c:pt>
                <c:pt idx="55">
                  <c:v>329.83</c:v>
                </c:pt>
                <c:pt idx="56">
                  <c:v>350.36</c:v>
                </c:pt>
                <c:pt idx="57">
                  <c:v>330.57</c:v>
                </c:pt>
                <c:pt idx="58">
                  <c:v>346.4899999999999</c:v>
                </c:pt>
                <c:pt idx="59">
                  <c:v>341.66</c:v>
                </c:pt>
                <c:pt idx="60">
                  <c:v>314.41000000000003</c:v>
                </c:pt>
                <c:pt idx="61">
                  <c:v>326.25</c:v>
                </c:pt>
                <c:pt idx="62">
                  <c:v>315.6400000000001</c:v>
                </c:pt>
                <c:pt idx="63">
                  <c:v>302.72000000000003</c:v>
                </c:pt>
                <c:pt idx="64">
                  <c:v>293.07</c:v>
                </c:pt>
                <c:pt idx="65">
                  <c:v>285.4799999999999</c:v>
                </c:pt>
                <c:pt idx="66">
                  <c:v>279.6400000000001</c:v>
                </c:pt>
                <c:pt idx="67">
                  <c:v>285.62</c:v>
                </c:pt>
                <c:pt idx="68">
                  <c:v>288.83</c:v>
                </c:pt>
                <c:pt idx="69">
                  <c:v>282.39999999999986</c:v>
                </c:pt>
                <c:pt idx="70">
                  <c:v>284.60000000000002</c:v>
                </c:pt>
                <c:pt idx="71">
                  <c:v>276.45999999999987</c:v>
                </c:pt>
                <c:pt idx="72">
                  <c:v>287.55</c:v>
                </c:pt>
                <c:pt idx="73">
                  <c:v>284.38</c:v>
                </c:pt>
                <c:pt idx="74">
                  <c:v>285.24</c:v>
                </c:pt>
                <c:pt idx="75">
                  <c:v>272.08999999999986</c:v>
                </c:pt>
                <c:pt idx="76">
                  <c:v>269.69</c:v>
                </c:pt>
                <c:pt idx="77">
                  <c:v>264.60000000000002</c:v>
                </c:pt>
                <c:pt idx="78">
                  <c:v>287.14999999999998</c:v>
                </c:pt>
                <c:pt idx="79">
                  <c:v>279.60000000000002</c:v>
                </c:pt>
                <c:pt idx="80">
                  <c:v>272.82</c:v>
                </c:pt>
                <c:pt idx="81">
                  <c:v>240.57</c:v>
                </c:pt>
                <c:pt idx="82">
                  <c:v>243.3</c:v>
                </c:pt>
                <c:pt idx="83">
                  <c:v>251.69</c:v>
                </c:pt>
                <c:pt idx="84">
                  <c:v>249.69</c:v>
                </c:pt>
                <c:pt idx="85">
                  <c:v>253.07</c:v>
                </c:pt>
                <c:pt idx="86">
                  <c:v>252.66</c:v>
                </c:pt>
                <c:pt idx="87">
                  <c:v>255.45000000000005</c:v>
                </c:pt>
                <c:pt idx="88">
                  <c:v>254.22</c:v>
                </c:pt>
                <c:pt idx="89">
                  <c:v>256.3</c:v>
                </c:pt>
                <c:pt idx="90">
                  <c:v>262.8</c:v>
                </c:pt>
                <c:pt idx="91">
                  <c:v>260.4799999999999</c:v>
                </c:pt>
                <c:pt idx="92">
                  <c:v>259.67</c:v>
                </c:pt>
                <c:pt idx="93">
                  <c:v>274.08999999999986</c:v>
                </c:pt>
                <c:pt idx="94">
                  <c:v>281.56</c:v>
                </c:pt>
                <c:pt idx="95">
                  <c:v>290.14999999999998</c:v>
                </c:pt>
                <c:pt idx="96">
                  <c:v>289.56</c:v>
                </c:pt>
                <c:pt idx="97">
                  <c:v>283.68</c:v>
                </c:pt>
                <c:pt idx="98">
                  <c:v>286.25</c:v>
                </c:pt>
                <c:pt idx="99">
                  <c:v>274.57</c:v>
                </c:pt>
                <c:pt idx="100">
                  <c:v>288.69</c:v>
                </c:pt>
                <c:pt idx="101">
                  <c:v>285.51</c:v>
                </c:pt>
                <c:pt idx="102">
                  <c:v>298.97000000000003</c:v>
                </c:pt>
                <c:pt idx="103">
                  <c:v>305.68</c:v>
                </c:pt>
                <c:pt idx="104">
                  <c:v>284.82</c:v>
                </c:pt>
                <c:pt idx="105">
                  <c:v>280.94</c:v>
                </c:pt>
                <c:pt idx="106">
                  <c:v>290.17</c:v>
                </c:pt>
                <c:pt idx="107">
                  <c:v>292.45</c:v>
                </c:pt>
                <c:pt idx="108">
                  <c:v>302.95999999999987</c:v>
                </c:pt>
                <c:pt idx="109">
                  <c:v>281.64999999999998</c:v>
                </c:pt>
                <c:pt idx="110">
                  <c:v>285.75</c:v>
                </c:pt>
                <c:pt idx="111">
                  <c:v>285.02999999999986</c:v>
                </c:pt>
                <c:pt idx="112">
                  <c:v>279.78999999999991</c:v>
                </c:pt>
                <c:pt idx="113">
                  <c:v>282.42999999999989</c:v>
                </c:pt>
                <c:pt idx="114">
                  <c:v>276.2299999999999</c:v>
                </c:pt>
                <c:pt idx="115">
                  <c:v>280.92999999999989</c:v>
                </c:pt>
                <c:pt idx="116">
                  <c:v>290.10000000000002</c:v>
                </c:pt>
                <c:pt idx="117">
                  <c:v>289.74</c:v>
                </c:pt>
                <c:pt idx="118">
                  <c:v>276.8</c:v>
                </c:pt>
                <c:pt idx="119">
                  <c:v>268.70999999999987</c:v>
                </c:pt>
                <c:pt idx="120">
                  <c:v>265.9799999999999</c:v>
                </c:pt>
                <c:pt idx="121">
                  <c:v>255.2</c:v>
                </c:pt>
                <c:pt idx="122">
                  <c:v>264.95</c:v>
                </c:pt>
                <c:pt idx="123">
                  <c:v>260.36</c:v>
                </c:pt>
                <c:pt idx="124">
                  <c:v>245.10999999999999</c:v>
                </c:pt>
                <c:pt idx="125">
                  <c:v>251.23</c:v>
                </c:pt>
                <c:pt idx="126">
                  <c:v>244.15</c:v>
                </c:pt>
                <c:pt idx="127">
                  <c:v>246.34</c:v>
                </c:pt>
                <c:pt idx="128">
                  <c:v>248.41</c:v>
                </c:pt>
                <c:pt idx="129">
                  <c:v>240.08</c:v>
                </c:pt>
                <c:pt idx="130">
                  <c:v>229.86</c:v>
                </c:pt>
                <c:pt idx="131">
                  <c:v>233.5</c:v>
                </c:pt>
                <c:pt idx="132">
                  <c:v>232.36</c:v>
                </c:pt>
                <c:pt idx="133">
                  <c:v>234.66</c:v>
                </c:pt>
                <c:pt idx="134">
                  <c:v>233.19</c:v>
                </c:pt>
                <c:pt idx="135">
                  <c:v>234.73</c:v>
                </c:pt>
                <c:pt idx="136">
                  <c:v>231.70999999999998</c:v>
                </c:pt>
                <c:pt idx="137">
                  <c:v>229.23999999999998</c:v>
                </c:pt>
                <c:pt idx="138">
                  <c:v>237.63</c:v>
                </c:pt>
                <c:pt idx="139">
                  <c:v>242.56</c:v>
                </c:pt>
                <c:pt idx="140">
                  <c:v>245.32000000000005</c:v>
                </c:pt>
                <c:pt idx="141">
                  <c:v>248.72</c:v>
                </c:pt>
                <c:pt idx="142">
                  <c:v>247.44</c:v>
                </c:pt>
                <c:pt idx="143">
                  <c:v>248.10999999999999</c:v>
                </c:pt>
                <c:pt idx="144">
                  <c:v>268.89999999999986</c:v>
                </c:pt>
                <c:pt idx="145">
                  <c:v>273.94</c:v>
                </c:pt>
                <c:pt idx="146">
                  <c:v>285.47000000000003</c:v>
                </c:pt>
                <c:pt idx="147">
                  <c:v>303.8</c:v>
                </c:pt>
                <c:pt idx="148">
                  <c:v>341.31</c:v>
                </c:pt>
                <c:pt idx="149">
                  <c:v>336.13</c:v>
                </c:pt>
                <c:pt idx="150">
                  <c:v>304.86</c:v>
                </c:pt>
                <c:pt idx="151">
                  <c:v>314.42999999999989</c:v>
                </c:pt>
                <c:pt idx="152">
                  <c:v>323.4199999999999</c:v>
                </c:pt>
                <c:pt idx="153">
                  <c:v>326.4899999999999</c:v>
                </c:pt>
                <c:pt idx="154">
                  <c:v>332.82</c:v>
                </c:pt>
                <c:pt idx="155">
                  <c:v>344.35</c:v>
                </c:pt>
                <c:pt idx="156">
                  <c:v>331.40999999999991</c:v>
                </c:pt>
                <c:pt idx="157">
                  <c:v>318.9199999999999</c:v>
                </c:pt>
                <c:pt idx="158">
                  <c:v>312.19</c:v>
                </c:pt>
                <c:pt idx="159">
                  <c:v>315.75</c:v>
                </c:pt>
                <c:pt idx="160">
                  <c:v>289.62</c:v>
                </c:pt>
                <c:pt idx="161">
                  <c:v>273.05</c:v>
                </c:pt>
                <c:pt idx="162">
                  <c:v>270.63</c:v>
                </c:pt>
                <c:pt idx="163">
                  <c:v>271.55</c:v>
                </c:pt>
                <c:pt idx="164">
                  <c:v>257.44</c:v>
                </c:pt>
                <c:pt idx="165">
                  <c:v>285.86</c:v>
                </c:pt>
                <c:pt idx="166">
                  <c:v>293.42999999999989</c:v>
                </c:pt>
                <c:pt idx="167">
                  <c:v>271.64999999999998</c:v>
                </c:pt>
                <c:pt idx="168">
                  <c:v>273.19</c:v>
                </c:pt>
                <c:pt idx="169">
                  <c:v>264.91000000000003</c:v>
                </c:pt>
                <c:pt idx="170">
                  <c:v>260.9799999999999</c:v>
                </c:pt>
                <c:pt idx="171">
                  <c:v>221.97</c:v>
                </c:pt>
                <c:pt idx="172">
                  <c:v>222.31</c:v>
                </c:pt>
                <c:pt idx="173">
                  <c:v>224.1</c:v>
                </c:pt>
                <c:pt idx="174">
                  <c:v>209.14</c:v>
                </c:pt>
                <c:pt idx="175">
                  <c:v>231.38000000000005</c:v>
                </c:pt>
                <c:pt idx="176">
                  <c:v>227.63</c:v>
                </c:pt>
                <c:pt idx="177">
                  <c:v>228.98000000000005</c:v>
                </c:pt>
                <c:pt idx="178">
                  <c:v>217.18</c:v>
                </c:pt>
                <c:pt idx="179">
                  <c:v>213.09</c:v>
                </c:pt>
                <c:pt idx="180">
                  <c:v>252.32000000000005</c:v>
                </c:pt>
                <c:pt idx="181">
                  <c:v>254.34</c:v>
                </c:pt>
                <c:pt idx="182">
                  <c:v>255.55</c:v>
                </c:pt>
                <c:pt idx="183">
                  <c:v>252.65</c:v>
                </c:pt>
                <c:pt idx="184">
                  <c:v>244.08</c:v>
                </c:pt>
                <c:pt idx="185">
                  <c:v>234.94</c:v>
                </c:pt>
                <c:pt idx="186">
                  <c:v>252.68</c:v>
                </c:pt>
                <c:pt idx="187">
                  <c:v>251.08</c:v>
                </c:pt>
                <c:pt idx="188">
                  <c:v>265.10000000000002</c:v>
                </c:pt>
                <c:pt idx="189">
                  <c:v>282.25</c:v>
                </c:pt>
                <c:pt idx="190">
                  <c:v>274.7</c:v>
                </c:pt>
                <c:pt idx="191">
                  <c:v>279.19</c:v>
                </c:pt>
                <c:pt idx="192">
                  <c:v>260.89</c:v>
                </c:pt>
                <c:pt idx="193">
                  <c:v>265.37</c:v>
                </c:pt>
                <c:pt idx="194">
                  <c:v>275.55</c:v>
                </c:pt>
                <c:pt idx="195">
                  <c:v>284.17</c:v>
                </c:pt>
                <c:pt idx="196">
                  <c:v>309.51</c:v>
                </c:pt>
                <c:pt idx="197">
                  <c:v>301.27999999999986</c:v>
                </c:pt>
                <c:pt idx="198">
                  <c:v>277.13</c:v>
                </c:pt>
                <c:pt idx="199">
                  <c:v>291.54000000000002</c:v>
                </c:pt>
                <c:pt idx="200">
                  <c:v>279.9199999999999</c:v>
                </c:pt>
                <c:pt idx="201">
                  <c:v>270.86</c:v>
                </c:pt>
                <c:pt idx="202">
                  <c:v>272.88</c:v>
                </c:pt>
                <c:pt idx="203">
                  <c:v>263.6400000000001</c:v>
                </c:pt>
                <c:pt idx="204">
                  <c:v>264.67</c:v>
                </c:pt>
                <c:pt idx="205">
                  <c:v>272.81</c:v>
                </c:pt>
                <c:pt idx="206">
                  <c:v>270.18</c:v>
                </c:pt>
                <c:pt idx="207">
                  <c:v>281.12</c:v>
                </c:pt>
                <c:pt idx="208">
                  <c:v>297.11</c:v>
                </c:pt>
                <c:pt idx="209">
                  <c:v>294.66000000000008</c:v>
                </c:pt>
                <c:pt idx="210">
                  <c:v>294.01</c:v>
                </c:pt>
                <c:pt idx="211">
                  <c:v>273.83999999999986</c:v>
                </c:pt>
                <c:pt idx="212">
                  <c:v>282.12</c:v>
                </c:pt>
                <c:pt idx="213">
                  <c:v>292.66000000000008</c:v>
                </c:pt>
                <c:pt idx="214">
                  <c:v>294.67</c:v>
                </c:pt>
                <c:pt idx="215">
                  <c:v>282.41000000000003</c:v>
                </c:pt>
                <c:pt idx="216">
                  <c:v>258.45999999999987</c:v>
                </c:pt>
                <c:pt idx="217">
                  <c:v>262.95999999999987</c:v>
                </c:pt>
                <c:pt idx="218">
                  <c:v>255.57</c:v>
                </c:pt>
                <c:pt idx="219">
                  <c:v>247.7</c:v>
                </c:pt>
                <c:pt idx="220">
                  <c:v>232.35000000000005</c:v>
                </c:pt>
                <c:pt idx="221">
                  <c:v>239.73</c:v>
                </c:pt>
                <c:pt idx="222">
                  <c:v>225.07</c:v>
                </c:pt>
                <c:pt idx="223">
                  <c:v>232.91</c:v>
                </c:pt>
                <c:pt idx="224">
                  <c:v>235.23</c:v>
                </c:pt>
                <c:pt idx="225">
                  <c:v>234.28</c:v>
                </c:pt>
                <c:pt idx="226">
                  <c:v>236.25</c:v>
                </c:pt>
                <c:pt idx="227">
                  <c:v>245.46</c:v>
                </c:pt>
                <c:pt idx="228">
                  <c:v>237.18</c:v>
                </c:pt>
                <c:pt idx="229">
                  <c:v>244.97</c:v>
                </c:pt>
                <c:pt idx="230">
                  <c:v>265.88</c:v>
                </c:pt>
                <c:pt idx="231">
                  <c:v>249.09</c:v>
                </c:pt>
                <c:pt idx="232">
                  <c:v>237.82000000000005</c:v>
                </c:pt>
                <c:pt idx="233">
                  <c:v>230.23999999999998</c:v>
                </c:pt>
                <c:pt idx="234">
                  <c:v>233.3</c:v>
                </c:pt>
                <c:pt idx="235">
                  <c:v>235.88000000000005</c:v>
                </c:pt>
                <c:pt idx="236">
                  <c:v>236.72</c:v>
                </c:pt>
                <c:pt idx="237">
                  <c:v>252.31</c:v>
                </c:pt>
                <c:pt idx="238">
                  <c:v>253.6</c:v>
                </c:pt>
                <c:pt idx="239">
                  <c:v>260.41000000000003</c:v>
                </c:pt>
                <c:pt idx="240">
                  <c:v>276.5</c:v>
                </c:pt>
                <c:pt idx="241">
                  <c:v>288.72000000000003</c:v>
                </c:pt>
                <c:pt idx="242">
                  <c:v>297.55</c:v>
                </c:pt>
                <c:pt idx="243">
                  <c:v>297.6400000000001</c:v>
                </c:pt>
                <c:pt idx="244">
                  <c:v>307.92999999999989</c:v>
                </c:pt>
                <c:pt idx="245">
                  <c:v>329.1</c:v>
                </c:pt>
                <c:pt idx="246">
                  <c:v>323.08999999999986</c:v>
                </c:pt>
                <c:pt idx="247">
                  <c:v>314.19</c:v>
                </c:pt>
                <c:pt idx="248">
                  <c:v>310.28999999999991</c:v>
                </c:pt>
                <c:pt idx="249">
                  <c:v>306.61</c:v>
                </c:pt>
                <c:pt idx="250">
                  <c:v>308.62</c:v>
                </c:pt>
                <c:pt idx="251">
                  <c:v>315.9199999999999</c:v>
                </c:pt>
                <c:pt idx="252">
                  <c:v>309.78999999999991</c:v>
                </c:pt>
                <c:pt idx="253">
                  <c:v>324.52999999999986</c:v>
                </c:pt>
                <c:pt idx="254">
                  <c:v>321.47000000000003</c:v>
                </c:pt>
                <c:pt idx="255">
                  <c:v>331.90999999999991</c:v>
                </c:pt>
                <c:pt idx="256">
                  <c:v>317.17</c:v>
                </c:pt>
                <c:pt idx="257">
                  <c:v>283.12</c:v>
                </c:pt>
                <c:pt idx="258">
                  <c:v>267.26</c:v>
                </c:pt>
                <c:pt idx="259">
                  <c:v>276.78999999999991</c:v>
                </c:pt>
                <c:pt idx="260">
                  <c:v>294.24</c:v>
                </c:pt>
                <c:pt idx="261">
                  <c:v>286.9199999999999</c:v>
                </c:pt>
                <c:pt idx="262">
                  <c:v>293.85000000000002</c:v>
                </c:pt>
                <c:pt idx="263">
                  <c:v>263.88</c:v>
                </c:pt>
                <c:pt idx="264">
                  <c:v>286.27</c:v>
                </c:pt>
                <c:pt idx="265">
                  <c:v>285.41000000000003</c:v>
                </c:pt>
                <c:pt idx="266">
                  <c:v>273.20999999999987</c:v>
                </c:pt>
                <c:pt idx="267">
                  <c:v>276.5</c:v>
                </c:pt>
                <c:pt idx="268">
                  <c:v>272.58</c:v>
                </c:pt>
                <c:pt idx="269">
                  <c:v>269.88</c:v>
                </c:pt>
                <c:pt idx="270">
                  <c:v>263.97000000000003</c:v>
                </c:pt>
                <c:pt idx="271">
                  <c:v>263.85000000000002</c:v>
                </c:pt>
                <c:pt idx="272">
                  <c:v>281.91000000000003</c:v>
                </c:pt>
                <c:pt idx="273">
                  <c:v>265.45999999999987</c:v>
                </c:pt>
                <c:pt idx="274">
                  <c:v>255.19</c:v>
                </c:pt>
                <c:pt idx="275">
                  <c:v>258.11</c:v>
                </c:pt>
                <c:pt idx="276">
                  <c:v>262.69</c:v>
                </c:pt>
                <c:pt idx="277">
                  <c:v>263.74</c:v>
                </c:pt>
                <c:pt idx="278">
                  <c:v>293.42999999999989</c:v>
                </c:pt>
                <c:pt idx="279">
                  <c:v>292.88</c:v>
                </c:pt>
                <c:pt idx="280">
                  <c:v>272.35000000000002</c:v>
                </c:pt>
                <c:pt idx="281">
                  <c:v>300.88</c:v>
                </c:pt>
                <c:pt idx="282">
                  <c:v>288.64999999999998</c:v>
                </c:pt>
                <c:pt idx="283">
                  <c:v>268.32</c:v>
                </c:pt>
                <c:pt idx="284">
                  <c:v>293.83</c:v>
                </c:pt>
                <c:pt idx="285">
                  <c:v>294.02</c:v>
                </c:pt>
                <c:pt idx="286">
                  <c:v>294.87</c:v>
                </c:pt>
                <c:pt idx="287">
                  <c:v>275.58999999999986</c:v>
                </c:pt>
                <c:pt idx="288">
                  <c:v>281.91000000000003</c:v>
                </c:pt>
                <c:pt idx="289">
                  <c:v>301.31</c:v>
                </c:pt>
                <c:pt idx="290">
                  <c:v>304.74</c:v>
                </c:pt>
                <c:pt idx="291">
                  <c:v>271.8</c:v>
                </c:pt>
                <c:pt idx="292">
                  <c:v>288.26</c:v>
                </c:pt>
                <c:pt idx="293">
                  <c:v>285.74</c:v>
                </c:pt>
                <c:pt idx="294">
                  <c:v>278.94</c:v>
                </c:pt>
                <c:pt idx="295">
                  <c:v>278.2</c:v>
                </c:pt>
                <c:pt idx="296">
                  <c:v>297.04000000000002</c:v>
                </c:pt>
                <c:pt idx="297">
                  <c:v>316.57</c:v>
                </c:pt>
                <c:pt idx="298">
                  <c:v>298.88</c:v>
                </c:pt>
                <c:pt idx="299">
                  <c:v>287.88</c:v>
                </c:pt>
                <c:pt idx="300">
                  <c:v>247.12</c:v>
                </c:pt>
                <c:pt idx="301">
                  <c:v>244.86</c:v>
                </c:pt>
                <c:pt idx="302">
                  <c:v>231.22</c:v>
                </c:pt>
                <c:pt idx="303">
                  <c:v>234.54</c:v>
                </c:pt>
                <c:pt idx="304">
                  <c:v>263.7299999999999</c:v>
                </c:pt>
                <c:pt idx="305">
                  <c:v>265.38</c:v>
                </c:pt>
                <c:pt idx="306">
                  <c:v>282.94</c:v>
                </c:pt>
                <c:pt idx="307">
                  <c:v>306.13</c:v>
                </c:pt>
                <c:pt idx="308">
                  <c:v>283.14999999999998</c:v>
                </c:pt>
                <c:pt idx="309">
                  <c:v>285</c:v>
                </c:pt>
                <c:pt idx="310">
                  <c:v>286.31</c:v>
                </c:pt>
                <c:pt idx="311">
                  <c:v>292.13</c:v>
                </c:pt>
                <c:pt idx="312">
                  <c:v>282.20999999999987</c:v>
                </c:pt>
                <c:pt idx="313">
                  <c:v>272.18</c:v>
                </c:pt>
                <c:pt idx="314">
                  <c:v>278.64999999999998</c:v>
                </c:pt>
                <c:pt idx="315">
                  <c:v>269.72000000000003</c:v>
                </c:pt>
                <c:pt idx="316">
                  <c:v>266.27</c:v>
                </c:pt>
                <c:pt idx="317">
                  <c:v>280.51</c:v>
                </c:pt>
                <c:pt idx="318">
                  <c:v>276.97000000000003</c:v>
                </c:pt>
                <c:pt idx="319">
                  <c:v>251.43</c:v>
                </c:pt>
                <c:pt idx="320">
                  <c:v>243.62</c:v>
                </c:pt>
                <c:pt idx="321">
                  <c:v>241.43</c:v>
                </c:pt>
                <c:pt idx="322">
                  <c:v>251.51</c:v>
                </c:pt>
                <c:pt idx="323">
                  <c:v>239.22</c:v>
                </c:pt>
                <c:pt idx="324">
                  <c:v>240.94</c:v>
                </c:pt>
                <c:pt idx="325">
                  <c:v>246.97</c:v>
                </c:pt>
                <c:pt idx="326">
                  <c:v>253.36</c:v>
                </c:pt>
                <c:pt idx="327">
                  <c:v>245.6</c:v>
                </c:pt>
                <c:pt idx="328">
                  <c:v>265.7299999999999</c:v>
                </c:pt>
                <c:pt idx="329">
                  <c:v>242.45000000000005</c:v>
                </c:pt>
                <c:pt idx="330">
                  <c:v>246.69</c:v>
                </c:pt>
                <c:pt idx="331">
                  <c:v>253.63</c:v>
                </c:pt>
                <c:pt idx="332">
                  <c:v>246.5</c:v>
                </c:pt>
                <c:pt idx="333">
                  <c:v>254.59</c:v>
                </c:pt>
                <c:pt idx="334">
                  <c:v>254.42000000000004</c:v>
                </c:pt>
                <c:pt idx="335">
                  <c:v>268.47000000000003</c:v>
                </c:pt>
                <c:pt idx="336">
                  <c:v>270.01</c:v>
                </c:pt>
                <c:pt idx="337">
                  <c:v>312.8</c:v>
                </c:pt>
                <c:pt idx="338">
                  <c:v>298.45</c:v>
                </c:pt>
                <c:pt idx="339">
                  <c:v>287.85000000000002</c:v>
                </c:pt>
                <c:pt idx="340">
                  <c:v>305.91000000000003</c:v>
                </c:pt>
                <c:pt idx="341">
                  <c:v>335.45</c:v>
                </c:pt>
                <c:pt idx="342">
                  <c:v>334.96999999999991</c:v>
                </c:pt>
                <c:pt idx="343">
                  <c:v>336.86</c:v>
                </c:pt>
                <c:pt idx="344">
                  <c:v>332.2299999999999</c:v>
                </c:pt>
                <c:pt idx="345">
                  <c:v>322.31</c:v>
                </c:pt>
                <c:pt idx="346">
                  <c:v>323.58999999999986</c:v>
                </c:pt>
                <c:pt idx="347">
                  <c:v>321.1400000000001</c:v>
                </c:pt>
                <c:pt idx="348">
                  <c:v>317.45</c:v>
                </c:pt>
                <c:pt idx="349">
                  <c:v>325.08999999999986</c:v>
                </c:pt>
                <c:pt idx="350">
                  <c:v>310.77</c:v>
                </c:pt>
                <c:pt idx="351">
                  <c:v>308.81</c:v>
                </c:pt>
                <c:pt idx="352">
                  <c:v>308.62</c:v>
                </c:pt>
                <c:pt idx="353">
                  <c:v>287.39999999999986</c:v>
                </c:pt>
                <c:pt idx="354">
                  <c:v>267.82</c:v>
                </c:pt>
                <c:pt idx="355">
                  <c:v>279.60000000000002</c:v>
                </c:pt>
                <c:pt idx="356">
                  <c:v>267.92999999999989</c:v>
                </c:pt>
                <c:pt idx="357">
                  <c:v>278.45</c:v>
                </c:pt>
                <c:pt idx="358">
                  <c:v>268.51</c:v>
                </c:pt>
                <c:pt idx="359">
                  <c:v>273.58</c:v>
                </c:pt>
                <c:pt idx="360">
                  <c:v>280.39999999999986</c:v>
                </c:pt>
                <c:pt idx="361">
                  <c:v>256.4899999999999</c:v>
                </c:pt>
                <c:pt idx="362">
                  <c:v>263.92999999999989</c:v>
                </c:pt>
                <c:pt idx="363">
                  <c:v>259.45</c:v>
                </c:pt>
                <c:pt idx="364">
                  <c:v>251.97</c:v>
                </c:pt>
                <c:pt idx="365">
                  <c:v>246.57</c:v>
                </c:pt>
                <c:pt idx="366">
                  <c:v>267.76</c:v>
                </c:pt>
                <c:pt idx="367">
                  <c:v>261.91000000000003</c:v>
                </c:pt>
                <c:pt idx="368">
                  <c:v>234.43</c:v>
                </c:pt>
                <c:pt idx="369">
                  <c:v>229.64</c:v>
                </c:pt>
                <c:pt idx="370">
                  <c:v>243.06</c:v>
                </c:pt>
                <c:pt idx="371">
                  <c:v>235.04</c:v>
                </c:pt>
                <c:pt idx="372">
                  <c:v>248.88000000000005</c:v>
                </c:pt>
                <c:pt idx="373">
                  <c:v>264.78999999999991</c:v>
                </c:pt>
                <c:pt idx="374">
                  <c:v>277.95999999999987</c:v>
                </c:pt>
                <c:pt idx="375">
                  <c:v>280.18</c:v>
                </c:pt>
                <c:pt idx="376">
                  <c:v>288.24</c:v>
                </c:pt>
                <c:pt idx="377">
                  <c:v>275.97000000000003</c:v>
                </c:pt>
                <c:pt idx="378">
                  <c:v>249.79</c:v>
                </c:pt>
                <c:pt idx="379">
                  <c:v>252.16</c:v>
                </c:pt>
                <c:pt idx="380">
                  <c:v>255.85000000000005</c:v>
                </c:pt>
                <c:pt idx="381">
                  <c:v>260.22000000000003</c:v>
                </c:pt>
                <c:pt idx="382">
                  <c:v>261.35000000000002</c:v>
                </c:pt>
                <c:pt idx="383">
                  <c:v>266.02</c:v>
                </c:pt>
                <c:pt idx="384">
                  <c:v>270.31</c:v>
                </c:pt>
                <c:pt idx="385">
                  <c:v>280.06</c:v>
                </c:pt>
                <c:pt idx="386">
                  <c:v>293.12</c:v>
                </c:pt>
                <c:pt idx="387">
                  <c:v>278.35000000000002</c:v>
                </c:pt>
                <c:pt idx="388">
                  <c:v>273.82</c:v>
                </c:pt>
                <c:pt idx="389">
                  <c:v>281.4899999999999</c:v>
                </c:pt>
                <c:pt idx="390">
                  <c:v>286.76</c:v>
                </c:pt>
                <c:pt idx="391">
                  <c:v>273.86</c:v>
                </c:pt>
                <c:pt idx="392">
                  <c:v>270.54000000000002</c:v>
                </c:pt>
                <c:pt idx="393">
                  <c:v>258.87</c:v>
                </c:pt>
                <c:pt idx="394">
                  <c:v>250.41</c:v>
                </c:pt>
                <c:pt idx="395">
                  <c:v>263.55</c:v>
                </c:pt>
                <c:pt idx="396">
                  <c:v>278.38</c:v>
                </c:pt>
                <c:pt idx="397">
                  <c:v>273.9799999999999</c:v>
                </c:pt>
                <c:pt idx="398">
                  <c:v>261.62</c:v>
                </c:pt>
                <c:pt idx="399">
                  <c:v>257.58</c:v>
                </c:pt>
                <c:pt idx="400">
                  <c:v>255.45000000000005</c:v>
                </c:pt>
                <c:pt idx="401">
                  <c:v>246.60999999999999</c:v>
                </c:pt>
                <c:pt idx="402">
                  <c:v>243.84</c:v>
                </c:pt>
                <c:pt idx="403">
                  <c:v>258.66000000000008</c:v>
                </c:pt>
                <c:pt idx="404">
                  <c:v>256.52999999999986</c:v>
                </c:pt>
                <c:pt idx="405">
                  <c:v>258.77</c:v>
                </c:pt>
                <c:pt idx="406">
                  <c:v>262.54000000000002</c:v>
                </c:pt>
                <c:pt idx="407">
                  <c:v>262.9899999999999</c:v>
                </c:pt>
                <c:pt idx="408">
                  <c:v>247.23</c:v>
                </c:pt>
                <c:pt idx="409">
                  <c:v>244.16</c:v>
                </c:pt>
                <c:pt idx="410">
                  <c:v>237.53</c:v>
                </c:pt>
                <c:pt idx="411">
                  <c:v>241.70999999999998</c:v>
                </c:pt>
                <c:pt idx="412">
                  <c:v>259.61</c:v>
                </c:pt>
                <c:pt idx="413">
                  <c:v>264.18</c:v>
                </c:pt>
                <c:pt idx="414">
                  <c:v>233.35000000000005</c:v>
                </c:pt>
                <c:pt idx="415">
                  <c:v>236.69</c:v>
                </c:pt>
                <c:pt idx="416">
                  <c:v>219.5</c:v>
                </c:pt>
                <c:pt idx="417">
                  <c:v>222.29</c:v>
                </c:pt>
                <c:pt idx="418">
                  <c:v>228.35000000000005</c:v>
                </c:pt>
                <c:pt idx="419">
                  <c:v>220.91</c:v>
                </c:pt>
                <c:pt idx="420">
                  <c:v>213.58</c:v>
                </c:pt>
                <c:pt idx="421">
                  <c:v>213.4</c:v>
                </c:pt>
                <c:pt idx="422">
                  <c:v>215.31</c:v>
                </c:pt>
                <c:pt idx="423">
                  <c:v>213.96</c:v>
                </c:pt>
                <c:pt idx="424">
                  <c:v>210.55</c:v>
                </c:pt>
                <c:pt idx="425">
                  <c:v>212.14</c:v>
                </c:pt>
                <c:pt idx="426">
                  <c:v>225.94</c:v>
                </c:pt>
                <c:pt idx="427">
                  <c:v>231.26999999999998</c:v>
                </c:pt>
                <c:pt idx="428">
                  <c:v>234.98000000000005</c:v>
                </c:pt>
                <c:pt idx="429">
                  <c:v>241.97</c:v>
                </c:pt>
                <c:pt idx="430">
                  <c:v>237.66</c:v>
                </c:pt>
                <c:pt idx="431">
                  <c:v>248.28</c:v>
                </c:pt>
                <c:pt idx="432">
                  <c:v>249.98000000000005</c:v>
                </c:pt>
                <c:pt idx="433">
                  <c:v>267.63</c:v>
                </c:pt>
                <c:pt idx="434">
                  <c:v>275.39999999999986</c:v>
                </c:pt>
                <c:pt idx="435">
                  <c:v>306.07</c:v>
                </c:pt>
                <c:pt idx="436">
                  <c:v>324.9799999999999</c:v>
                </c:pt>
                <c:pt idx="437">
                  <c:v>311.83</c:v>
                </c:pt>
                <c:pt idx="438">
                  <c:v>311.77</c:v>
                </c:pt>
                <c:pt idx="439">
                  <c:v>302.06</c:v>
                </c:pt>
                <c:pt idx="440">
                  <c:v>292.24</c:v>
                </c:pt>
                <c:pt idx="441">
                  <c:v>294.42999999999989</c:v>
                </c:pt>
                <c:pt idx="442">
                  <c:v>295.4199999999999</c:v>
                </c:pt>
                <c:pt idx="443">
                  <c:v>311.17</c:v>
                </c:pt>
                <c:pt idx="444">
                  <c:v>299.52</c:v>
                </c:pt>
                <c:pt idx="445">
                  <c:v>309.17</c:v>
                </c:pt>
                <c:pt idx="446">
                  <c:v>324.33</c:v>
                </c:pt>
                <c:pt idx="447">
                  <c:v>333.96</c:v>
                </c:pt>
                <c:pt idx="448">
                  <c:v>300.51</c:v>
                </c:pt>
                <c:pt idx="449">
                  <c:v>278.9199999999999</c:v>
                </c:pt>
                <c:pt idx="450">
                  <c:v>278.74</c:v>
                </c:pt>
                <c:pt idx="451">
                  <c:v>297.42999999999989</c:v>
                </c:pt>
                <c:pt idx="452">
                  <c:v>301.24</c:v>
                </c:pt>
                <c:pt idx="453">
                  <c:v>274.02</c:v>
                </c:pt>
                <c:pt idx="454">
                  <c:v>271.05</c:v>
                </c:pt>
                <c:pt idx="455">
                  <c:v>264.86</c:v>
                </c:pt>
                <c:pt idx="456">
                  <c:v>274.52</c:v>
                </c:pt>
                <c:pt idx="457">
                  <c:v>272.92999999999989</c:v>
                </c:pt>
                <c:pt idx="458">
                  <c:v>267.9899999999999</c:v>
                </c:pt>
                <c:pt idx="459">
                  <c:v>270.17</c:v>
                </c:pt>
                <c:pt idx="460">
                  <c:v>236.2</c:v>
                </c:pt>
                <c:pt idx="461">
                  <c:v>233.93</c:v>
                </c:pt>
                <c:pt idx="462">
                  <c:v>241.96</c:v>
                </c:pt>
                <c:pt idx="463">
                  <c:v>244.52</c:v>
                </c:pt>
                <c:pt idx="464">
                  <c:v>241.99</c:v>
                </c:pt>
                <c:pt idx="465">
                  <c:v>236.85000000000005</c:v>
                </c:pt>
                <c:pt idx="466">
                  <c:v>242.33</c:v>
                </c:pt>
                <c:pt idx="467">
                  <c:v>241.04</c:v>
                </c:pt>
                <c:pt idx="468">
                  <c:v>245.46</c:v>
                </c:pt>
                <c:pt idx="469">
                  <c:v>241.64</c:v>
                </c:pt>
                <c:pt idx="470">
                  <c:v>245.09</c:v>
                </c:pt>
                <c:pt idx="471">
                  <c:v>259.78999999999991</c:v>
                </c:pt>
                <c:pt idx="472">
                  <c:v>265.66000000000008</c:v>
                </c:pt>
                <c:pt idx="473">
                  <c:v>268.87</c:v>
                </c:pt>
                <c:pt idx="474">
                  <c:v>253.88000000000005</c:v>
                </c:pt>
                <c:pt idx="475">
                  <c:v>252.23999999999998</c:v>
                </c:pt>
                <c:pt idx="476">
                  <c:v>279.75</c:v>
                </c:pt>
                <c:pt idx="477">
                  <c:v>299.68</c:v>
                </c:pt>
                <c:pt idx="478">
                  <c:v>301.92999999999989</c:v>
                </c:pt>
                <c:pt idx="479">
                  <c:v>296.68</c:v>
                </c:pt>
                <c:pt idx="480">
                  <c:v>288.39999999999986</c:v>
                </c:pt>
                <c:pt idx="481">
                  <c:v>278.01</c:v>
                </c:pt>
                <c:pt idx="482">
                  <c:v>272.82</c:v>
                </c:pt>
                <c:pt idx="483">
                  <c:v>278.2</c:v>
                </c:pt>
                <c:pt idx="484">
                  <c:v>271.69</c:v>
                </c:pt>
                <c:pt idx="485">
                  <c:v>260.8</c:v>
                </c:pt>
                <c:pt idx="486">
                  <c:v>259.9199999999999</c:v>
                </c:pt>
                <c:pt idx="487">
                  <c:v>272.75</c:v>
                </c:pt>
                <c:pt idx="488">
                  <c:v>276.57</c:v>
                </c:pt>
                <c:pt idx="489">
                  <c:v>274.61</c:v>
                </c:pt>
                <c:pt idx="490">
                  <c:v>270.51</c:v>
                </c:pt>
                <c:pt idx="491">
                  <c:v>272.35000000000002</c:v>
                </c:pt>
                <c:pt idx="492">
                  <c:v>259.08</c:v>
                </c:pt>
                <c:pt idx="493">
                  <c:v>245.91</c:v>
                </c:pt>
                <c:pt idx="494">
                  <c:v>252.01</c:v>
                </c:pt>
                <c:pt idx="495">
                  <c:v>273.35000000000002</c:v>
                </c:pt>
                <c:pt idx="496">
                  <c:v>246.28</c:v>
                </c:pt>
                <c:pt idx="497">
                  <c:v>246.06</c:v>
                </c:pt>
                <c:pt idx="498">
                  <c:v>257.08999999999986</c:v>
                </c:pt>
                <c:pt idx="499">
                  <c:v>279.25</c:v>
                </c:pt>
                <c:pt idx="500">
                  <c:v>289.36</c:v>
                </c:pt>
                <c:pt idx="501">
                  <c:v>294.7299999999999</c:v>
                </c:pt>
                <c:pt idx="502">
                  <c:v>284.68</c:v>
                </c:pt>
                <c:pt idx="503">
                  <c:v>268.87</c:v>
                </c:pt>
                <c:pt idx="504">
                  <c:v>254.39000000000001</c:v>
                </c:pt>
                <c:pt idx="505">
                  <c:v>241.10999999999999</c:v>
                </c:pt>
                <c:pt idx="506">
                  <c:v>238.7</c:v>
                </c:pt>
                <c:pt idx="507">
                  <c:v>233</c:v>
                </c:pt>
                <c:pt idx="508">
                  <c:v>222.69</c:v>
                </c:pt>
                <c:pt idx="509">
                  <c:v>211.49</c:v>
                </c:pt>
                <c:pt idx="510">
                  <c:v>221.75</c:v>
                </c:pt>
                <c:pt idx="511">
                  <c:v>213.82000000000005</c:v>
                </c:pt>
                <c:pt idx="512">
                  <c:v>209.5</c:v>
                </c:pt>
                <c:pt idx="513">
                  <c:v>220.98000000000005</c:v>
                </c:pt>
                <c:pt idx="514">
                  <c:v>214.8</c:v>
                </c:pt>
                <c:pt idx="515">
                  <c:v>212.69</c:v>
                </c:pt>
                <c:pt idx="516">
                  <c:v>214.09</c:v>
                </c:pt>
                <c:pt idx="517">
                  <c:v>217.58</c:v>
                </c:pt>
                <c:pt idx="518">
                  <c:v>209.57</c:v>
                </c:pt>
                <c:pt idx="519">
                  <c:v>207.14</c:v>
                </c:pt>
                <c:pt idx="520">
                  <c:v>224.66</c:v>
                </c:pt>
                <c:pt idx="521">
                  <c:v>234.95000000000005</c:v>
                </c:pt>
                <c:pt idx="522">
                  <c:v>237.85000000000005</c:v>
                </c:pt>
                <c:pt idx="523">
                  <c:v>243.15</c:v>
                </c:pt>
                <c:pt idx="524">
                  <c:v>241.34</c:v>
                </c:pt>
                <c:pt idx="525">
                  <c:v>235.15</c:v>
                </c:pt>
                <c:pt idx="526">
                  <c:v>253.59</c:v>
                </c:pt>
                <c:pt idx="527">
                  <c:v>253.38000000000005</c:v>
                </c:pt>
                <c:pt idx="528">
                  <c:v>257.17</c:v>
                </c:pt>
                <c:pt idx="529">
                  <c:v>265.26</c:v>
                </c:pt>
                <c:pt idx="530">
                  <c:v>288.18</c:v>
                </c:pt>
                <c:pt idx="531">
                  <c:v>299.57</c:v>
                </c:pt>
                <c:pt idx="532">
                  <c:v>298.44</c:v>
                </c:pt>
                <c:pt idx="533">
                  <c:v>299.2</c:v>
                </c:pt>
                <c:pt idx="534">
                  <c:v>310.13</c:v>
                </c:pt>
                <c:pt idx="535">
                  <c:v>303.44</c:v>
                </c:pt>
                <c:pt idx="536">
                  <c:v>326.85000000000002</c:v>
                </c:pt>
                <c:pt idx="537">
                  <c:v>314.2299999999999</c:v>
                </c:pt>
                <c:pt idx="538">
                  <c:v>280.60000000000002</c:v>
                </c:pt>
                <c:pt idx="539">
                  <c:v>292.17</c:v>
                </c:pt>
                <c:pt idx="540">
                  <c:v>303.1400000000001</c:v>
                </c:pt>
                <c:pt idx="541">
                  <c:v>296.06</c:v>
                </c:pt>
                <c:pt idx="542">
                  <c:v>284.33</c:v>
                </c:pt>
                <c:pt idx="543">
                  <c:v>289.13</c:v>
                </c:pt>
                <c:pt idx="544">
                  <c:v>277.61</c:v>
                </c:pt>
                <c:pt idx="545">
                  <c:v>259.88</c:v>
                </c:pt>
                <c:pt idx="546">
                  <c:v>258</c:v>
                </c:pt>
                <c:pt idx="547">
                  <c:v>242.91</c:v>
                </c:pt>
                <c:pt idx="548">
                  <c:v>233.5</c:v>
                </c:pt>
                <c:pt idx="549">
                  <c:v>235.06</c:v>
                </c:pt>
                <c:pt idx="550">
                  <c:v>242.67</c:v>
                </c:pt>
                <c:pt idx="551">
                  <c:v>239.51</c:v>
                </c:pt>
                <c:pt idx="552">
                  <c:v>266.45999999999987</c:v>
                </c:pt>
                <c:pt idx="553">
                  <c:v>257.83</c:v>
                </c:pt>
                <c:pt idx="554">
                  <c:v>262.86</c:v>
                </c:pt>
                <c:pt idx="555">
                  <c:v>253.66</c:v>
                </c:pt>
                <c:pt idx="556">
                  <c:v>244.98000000000005</c:v>
                </c:pt>
                <c:pt idx="557">
                  <c:v>232.67</c:v>
                </c:pt>
                <c:pt idx="558">
                  <c:v>266.85000000000002</c:v>
                </c:pt>
                <c:pt idx="559">
                  <c:v>244.23</c:v>
                </c:pt>
                <c:pt idx="560">
                  <c:v>231.82000000000005</c:v>
                </c:pt>
                <c:pt idx="561">
                  <c:v>233.03</c:v>
                </c:pt>
                <c:pt idx="562">
                  <c:v>251.68</c:v>
                </c:pt>
                <c:pt idx="563">
                  <c:v>276.78999999999991</c:v>
                </c:pt>
                <c:pt idx="564">
                  <c:v>261.4899999999999</c:v>
                </c:pt>
                <c:pt idx="565">
                  <c:v>250.96</c:v>
                </c:pt>
                <c:pt idx="566">
                  <c:v>257.56</c:v>
                </c:pt>
                <c:pt idx="567">
                  <c:v>244.48000000000005</c:v>
                </c:pt>
                <c:pt idx="568">
                  <c:v>245.52</c:v>
                </c:pt>
                <c:pt idx="569">
                  <c:v>255.22</c:v>
                </c:pt>
                <c:pt idx="570">
                  <c:v>257.89999999999986</c:v>
                </c:pt>
                <c:pt idx="571">
                  <c:v>251.26</c:v>
                </c:pt>
                <c:pt idx="572">
                  <c:v>259.04000000000002</c:v>
                </c:pt>
                <c:pt idx="573">
                  <c:v>256.91000000000003</c:v>
                </c:pt>
                <c:pt idx="574">
                  <c:v>258.66000000000008</c:v>
                </c:pt>
                <c:pt idx="575">
                  <c:v>262.02</c:v>
                </c:pt>
                <c:pt idx="576">
                  <c:v>278.82</c:v>
                </c:pt>
                <c:pt idx="577">
                  <c:v>256.7</c:v>
                </c:pt>
                <c:pt idx="578">
                  <c:v>257.42999999999989</c:v>
                </c:pt>
                <c:pt idx="579">
                  <c:v>253.42000000000004</c:v>
                </c:pt>
                <c:pt idx="580">
                  <c:v>245.6</c:v>
                </c:pt>
                <c:pt idx="581">
                  <c:v>251.57</c:v>
                </c:pt>
                <c:pt idx="582">
                  <c:v>267.58999999999986</c:v>
                </c:pt>
                <c:pt idx="583">
                  <c:v>271.33</c:v>
                </c:pt>
                <c:pt idx="584">
                  <c:v>265.39999999999986</c:v>
                </c:pt>
                <c:pt idx="585">
                  <c:v>260</c:v>
                </c:pt>
                <c:pt idx="586">
                  <c:v>265.36</c:v>
                </c:pt>
                <c:pt idx="587">
                  <c:v>253.73999999999998</c:v>
                </c:pt>
                <c:pt idx="588">
                  <c:v>241.51</c:v>
                </c:pt>
                <c:pt idx="589">
                  <c:v>231.7</c:v>
                </c:pt>
                <c:pt idx="590">
                  <c:v>245.76</c:v>
                </c:pt>
                <c:pt idx="591">
                  <c:v>252.67</c:v>
                </c:pt>
                <c:pt idx="592">
                  <c:v>241.02</c:v>
                </c:pt>
                <c:pt idx="593">
                  <c:v>243.66</c:v>
                </c:pt>
                <c:pt idx="594">
                  <c:v>243.09</c:v>
                </c:pt>
                <c:pt idx="595">
                  <c:v>269.33999999999986</c:v>
                </c:pt>
                <c:pt idx="596">
                  <c:v>296.88</c:v>
                </c:pt>
                <c:pt idx="597">
                  <c:v>282.63</c:v>
                </c:pt>
                <c:pt idx="598">
                  <c:v>265.07</c:v>
                </c:pt>
                <c:pt idx="599">
                  <c:v>254.23999999999998</c:v>
                </c:pt>
                <c:pt idx="600">
                  <c:v>258.92999999999989</c:v>
                </c:pt>
                <c:pt idx="601">
                  <c:v>254.6</c:v>
                </c:pt>
                <c:pt idx="602">
                  <c:v>235.76999999999998</c:v>
                </c:pt>
                <c:pt idx="603">
                  <c:v>253.69</c:v>
                </c:pt>
                <c:pt idx="604">
                  <c:v>238.9</c:v>
                </c:pt>
                <c:pt idx="605">
                  <c:v>241.57</c:v>
                </c:pt>
                <c:pt idx="606">
                  <c:v>252.98000000000005</c:v>
                </c:pt>
                <c:pt idx="607">
                  <c:v>250.87</c:v>
                </c:pt>
                <c:pt idx="608">
                  <c:v>251.88000000000005</c:v>
                </c:pt>
                <c:pt idx="609">
                  <c:v>233.67</c:v>
                </c:pt>
                <c:pt idx="610">
                  <c:v>238.73</c:v>
                </c:pt>
                <c:pt idx="611">
                  <c:v>228.14</c:v>
                </c:pt>
                <c:pt idx="612">
                  <c:v>228.29</c:v>
                </c:pt>
                <c:pt idx="613">
                  <c:v>229.82000000000005</c:v>
                </c:pt>
                <c:pt idx="614">
                  <c:v>224</c:v>
                </c:pt>
                <c:pt idx="615">
                  <c:v>217.86</c:v>
                </c:pt>
                <c:pt idx="616">
                  <c:v>218.19</c:v>
                </c:pt>
                <c:pt idx="617">
                  <c:v>237.63</c:v>
                </c:pt>
                <c:pt idx="618">
                  <c:v>240.85000000000005</c:v>
                </c:pt>
                <c:pt idx="619">
                  <c:v>235.43</c:v>
                </c:pt>
                <c:pt idx="620">
                  <c:v>239.94</c:v>
                </c:pt>
                <c:pt idx="621">
                  <c:v>253.63</c:v>
                </c:pt>
                <c:pt idx="622">
                  <c:v>241.20999999999998</c:v>
                </c:pt>
                <c:pt idx="623">
                  <c:v>253.54</c:v>
                </c:pt>
                <c:pt idx="624">
                  <c:v>264.9899999999999</c:v>
                </c:pt>
                <c:pt idx="625">
                  <c:v>286.06</c:v>
                </c:pt>
                <c:pt idx="626">
                  <c:v>281.01</c:v>
                </c:pt>
                <c:pt idx="627">
                  <c:v>299.97000000000003</c:v>
                </c:pt>
                <c:pt idx="628">
                  <c:v>309.63</c:v>
                </c:pt>
                <c:pt idx="629">
                  <c:v>305.51</c:v>
                </c:pt>
                <c:pt idx="630">
                  <c:v>316.42999999999989</c:v>
                </c:pt>
                <c:pt idx="631">
                  <c:v>312.22000000000003</c:v>
                </c:pt>
                <c:pt idx="632">
                  <c:v>327.74</c:v>
                </c:pt>
                <c:pt idx="633">
                  <c:v>336.09</c:v>
                </c:pt>
                <c:pt idx="634">
                  <c:v>311.81</c:v>
                </c:pt>
                <c:pt idx="635">
                  <c:v>302.13</c:v>
                </c:pt>
                <c:pt idx="636">
                  <c:v>303.25</c:v>
                </c:pt>
                <c:pt idx="637">
                  <c:v>300.66000000000008</c:v>
                </c:pt>
                <c:pt idx="638">
                  <c:v>303.08</c:v>
                </c:pt>
                <c:pt idx="639">
                  <c:v>301.58</c:v>
                </c:pt>
                <c:pt idx="640">
                  <c:v>276.89</c:v>
                </c:pt>
                <c:pt idx="641">
                  <c:v>282.52999999999986</c:v>
                </c:pt>
                <c:pt idx="642">
                  <c:v>266.27</c:v>
                </c:pt>
                <c:pt idx="643">
                  <c:v>264.22000000000003</c:v>
                </c:pt>
                <c:pt idx="644">
                  <c:v>244.39000000000001</c:v>
                </c:pt>
                <c:pt idx="645">
                  <c:v>262.9199999999999</c:v>
                </c:pt>
                <c:pt idx="646">
                  <c:v>245.06</c:v>
                </c:pt>
                <c:pt idx="647">
                  <c:v>248.48000000000005</c:v>
                </c:pt>
                <c:pt idx="648">
                  <c:v>269.75</c:v>
                </c:pt>
                <c:pt idx="649">
                  <c:v>275.74</c:v>
                </c:pt>
                <c:pt idx="650">
                  <c:v>252.73</c:v>
                </c:pt>
                <c:pt idx="651">
                  <c:v>248.93</c:v>
                </c:pt>
                <c:pt idx="652">
                  <c:v>236.54</c:v>
                </c:pt>
                <c:pt idx="653">
                  <c:v>243.73</c:v>
                </c:pt>
                <c:pt idx="654">
                  <c:v>249.85000000000005</c:v>
                </c:pt>
                <c:pt idx="655">
                  <c:v>229.33</c:v>
                </c:pt>
                <c:pt idx="656">
                  <c:v>239.29</c:v>
                </c:pt>
                <c:pt idx="657">
                  <c:v>275.89</c:v>
                </c:pt>
                <c:pt idx="658">
                  <c:v>281.17</c:v>
                </c:pt>
                <c:pt idx="659">
                  <c:v>273.2</c:v>
                </c:pt>
                <c:pt idx="660">
                  <c:v>273.78999999999991</c:v>
                </c:pt>
                <c:pt idx="661">
                  <c:v>267.72000000000003</c:v>
                </c:pt>
                <c:pt idx="662">
                  <c:v>271.72000000000003</c:v>
                </c:pt>
                <c:pt idx="663">
                  <c:v>268.83</c:v>
                </c:pt>
                <c:pt idx="664">
                  <c:v>270.2</c:v>
                </c:pt>
                <c:pt idx="665">
                  <c:v>248.07</c:v>
                </c:pt>
                <c:pt idx="666">
                  <c:v>241.17</c:v>
                </c:pt>
                <c:pt idx="667">
                  <c:v>239.14</c:v>
                </c:pt>
                <c:pt idx="668">
                  <c:v>240.84</c:v>
                </c:pt>
                <c:pt idx="669">
                  <c:v>246.14</c:v>
                </c:pt>
                <c:pt idx="670">
                  <c:v>269.42999999999989</c:v>
                </c:pt>
                <c:pt idx="671">
                  <c:v>265.01</c:v>
                </c:pt>
                <c:pt idx="672">
                  <c:v>269.02999999999986</c:v>
                </c:pt>
                <c:pt idx="673">
                  <c:v>263.52999999999986</c:v>
                </c:pt>
                <c:pt idx="674">
                  <c:v>289.26</c:v>
                </c:pt>
                <c:pt idx="675">
                  <c:v>297.33999999999986</c:v>
                </c:pt>
                <c:pt idx="676">
                  <c:v>302.78999999999991</c:v>
                </c:pt>
                <c:pt idx="677">
                  <c:v>315.05</c:v>
                </c:pt>
                <c:pt idx="678">
                  <c:v>310.33</c:v>
                </c:pt>
                <c:pt idx="679">
                  <c:v>308.3</c:v>
                </c:pt>
                <c:pt idx="680">
                  <c:v>275.66000000000008</c:v>
                </c:pt>
                <c:pt idx="681">
                  <c:v>268.95</c:v>
                </c:pt>
                <c:pt idx="682">
                  <c:v>257.27</c:v>
                </c:pt>
                <c:pt idx="683">
                  <c:v>258.77999999999986</c:v>
                </c:pt>
                <c:pt idx="684">
                  <c:v>258.61</c:v>
                </c:pt>
                <c:pt idx="685">
                  <c:v>266.67</c:v>
                </c:pt>
                <c:pt idx="686">
                  <c:v>266.26</c:v>
                </c:pt>
                <c:pt idx="687">
                  <c:v>253.85000000000005</c:v>
                </c:pt>
                <c:pt idx="688">
                  <c:v>252.16</c:v>
                </c:pt>
                <c:pt idx="689">
                  <c:v>266.31</c:v>
                </c:pt>
                <c:pt idx="690">
                  <c:v>286.58</c:v>
                </c:pt>
                <c:pt idx="691">
                  <c:v>288.94</c:v>
                </c:pt>
                <c:pt idx="692">
                  <c:v>280.2</c:v>
                </c:pt>
                <c:pt idx="693">
                  <c:v>275.05</c:v>
                </c:pt>
                <c:pt idx="694">
                  <c:v>264.2</c:v>
                </c:pt>
                <c:pt idx="695">
                  <c:v>243.34</c:v>
                </c:pt>
                <c:pt idx="696">
                  <c:v>245.92000000000004</c:v>
                </c:pt>
                <c:pt idx="697">
                  <c:v>243.7</c:v>
                </c:pt>
                <c:pt idx="698">
                  <c:v>259.08999999999986</c:v>
                </c:pt>
                <c:pt idx="699">
                  <c:v>258.61</c:v>
                </c:pt>
                <c:pt idx="700">
                  <c:v>248.48000000000005</c:v>
                </c:pt>
                <c:pt idx="701">
                  <c:v>239.16</c:v>
                </c:pt>
                <c:pt idx="702">
                  <c:v>232.23999999999998</c:v>
                </c:pt>
                <c:pt idx="703">
                  <c:v>238.45000000000005</c:v>
                </c:pt>
                <c:pt idx="704">
                  <c:v>229.16</c:v>
                </c:pt>
                <c:pt idx="705">
                  <c:v>216.43</c:v>
                </c:pt>
                <c:pt idx="706">
                  <c:v>221.07</c:v>
                </c:pt>
                <c:pt idx="707">
                  <c:v>225.33</c:v>
                </c:pt>
                <c:pt idx="708">
                  <c:v>220.46</c:v>
                </c:pt>
                <c:pt idx="709">
                  <c:v>221.86</c:v>
                </c:pt>
                <c:pt idx="710">
                  <c:v>226.60999999999999</c:v>
                </c:pt>
                <c:pt idx="711">
                  <c:v>221.36</c:v>
                </c:pt>
                <c:pt idx="712">
                  <c:v>219.96</c:v>
                </c:pt>
                <c:pt idx="713">
                  <c:v>217.34</c:v>
                </c:pt>
                <c:pt idx="714">
                  <c:v>224.54</c:v>
                </c:pt>
                <c:pt idx="715">
                  <c:v>221.85000000000005</c:v>
                </c:pt>
                <c:pt idx="716">
                  <c:v>234.7</c:v>
                </c:pt>
                <c:pt idx="717">
                  <c:v>252.58</c:v>
                </c:pt>
                <c:pt idx="718">
                  <c:v>255.19</c:v>
                </c:pt>
                <c:pt idx="719">
                  <c:v>261.64999999999998</c:v>
                </c:pt>
                <c:pt idx="720">
                  <c:v>274.64999999999998</c:v>
                </c:pt>
                <c:pt idx="721">
                  <c:v>289.6400000000001</c:v>
                </c:pt>
                <c:pt idx="722">
                  <c:v>292.77999999999986</c:v>
                </c:pt>
                <c:pt idx="723">
                  <c:v>311.9899999999999</c:v>
                </c:pt>
                <c:pt idx="724">
                  <c:v>328.51</c:v>
                </c:pt>
                <c:pt idx="725">
                  <c:v>305.69</c:v>
                </c:pt>
                <c:pt idx="726">
                  <c:v>298.63</c:v>
                </c:pt>
                <c:pt idx="727">
                  <c:v>299.36</c:v>
                </c:pt>
                <c:pt idx="728">
                  <c:v>301.77999999999986</c:v>
                </c:pt>
                <c:pt idx="729">
                  <c:v>309.66000000000008</c:v>
                </c:pt>
                <c:pt idx="730">
                  <c:v>304.95</c:v>
                </c:pt>
                <c:pt idx="731">
                  <c:v>308.26</c:v>
                </c:pt>
                <c:pt idx="732">
                  <c:v>297.5</c:v>
                </c:pt>
                <c:pt idx="733">
                  <c:v>306.45999999999987</c:v>
                </c:pt>
                <c:pt idx="734">
                  <c:v>301.4899999999999</c:v>
                </c:pt>
                <c:pt idx="735">
                  <c:v>291.58</c:v>
                </c:pt>
                <c:pt idx="736">
                  <c:v>276.85000000000002</c:v>
                </c:pt>
                <c:pt idx="737">
                  <c:v>277.74</c:v>
                </c:pt>
                <c:pt idx="738">
                  <c:v>275.19</c:v>
                </c:pt>
                <c:pt idx="739">
                  <c:v>281.20999999999987</c:v>
                </c:pt>
                <c:pt idx="740">
                  <c:v>271.87</c:v>
                </c:pt>
                <c:pt idx="741">
                  <c:v>266.83</c:v>
                </c:pt>
                <c:pt idx="742">
                  <c:v>259.19</c:v>
                </c:pt>
                <c:pt idx="743">
                  <c:v>256.06</c:v>
                </c:pt>
                <c:pt idx="744">
                  <c:v>267.3</c:v>
                </c:pt>
                <c:pt idx="745">
                  <c:v>275.5</c:v>
                </c:pt>
                <c:pt idx="746">
                  <c:v>289.3</c:v>
                </c:pt>
                <c:pt idx="747">
                  <c:v>285.87</c:v>
                </c:pt>
                <c:pt idx="748">
                  <c:v>252.95000000000005</c:v>
                </c:pt>
                <c:pt idx="749">
                  <c:v>239.51</c:v>
                </c:pt>
                <c:pt idx="750">
                  <c:v>246.87</c:v>
                </c:pt>
                <c:pt idx="751">
                  <c:v>240.64</c:v>
                </c:pt>
                <c:pt idx="752">
                  <c:v>241.13</c:v>
                </c:pt>
                <c:pt idx="753">
                  <c:v>246.35000000000005</c:v>
                </c:pt>
                <c:pt idx="754">
                  <c:v>269.33</c:v>
                </c:pt>
                <c:pt idx="755">
                  <c:v>276.74</c:v>
                </c:pt>
                <c:pt idx="756">
                  <c:v>278.62</c:v>
                </c:pt>
                <c:pt idx="757">
                  <c:v>279.2299999999999</c:v>
                </c:pt>
                <c:pt idx="758">
                  <c:v>253.26</c:v>
                </c:pt>
                <c:pt idx="759">
                  <c:v>250.66</c:v>
                </c:pt>
                <c:pt idx="760">
                  <c:v>250.72</c:v>
                </c:pt>
              </c:numCache>
            </c:numRef>
          </c:val>
        </c:ser>
        <c:marker val="1"/>
        <c:axId val="107526400"/>
        <c:axId val="107532288"/>
      </c:lineChart>
      <c:catAx>
        <c:axId val="107526400"/>
        <c:scaling>
          <c:orientation val="minMax"/>
        </c:scaling>
        <c:axPos val="b"/>
        <c:majorGridlines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lang="th-TH" sz="1050"/>
            </a:pPr>
            <a:endParaRPr lang="en-US"/>
          </a:p>
        </c:txPr>
        <c:crossAx val="107532288"/>
        <c:crosses val="autoZero"/>
        <c:lblAlgn val="ctr"/>
        <c:lblOffset val="120"/>
        <c:tickLblSkip val="25"/>
        <c:tickMarkSkip val="50"/>
      </c:catAx>
      <c:valAx>
        <c:axId val="107532288"/>
        <c:scaling>
          <c:orientation val="minMax"/>
          <c:max val="400"/>
          <c:min val="0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lang="th-TH" sz="1400"/>
                </a:pPr>
                <a:r>
                  <a:rPr lang="en-US" sz="1400"/>
                  <a:t>Amp</a:t>
                </a:r>
              </a:p>
            </c:rich>
          </c:tx>
          <c:layout>
            <c:manualLayout>
              <c:xMode val="edge"/>
              <c:yMode val="edge"/>
              <c:x val="1.7987761246867122E-2"/>
              <c:y val="0"/>
            </c:manualLayout>
          </c:layout>
          <c:spPr>
            <a:noFill/>
            <a:ln w="25400">
              <a:noFill/>
            </a:ln>
          </c:spPr>
        </c:title>
        <c:numFmt formatCode="#,##0_ ;\-#,##0\ " sourceLinked="0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th-TH" sz="1300"/>
            </a:pPr>
            <a:endParaRPr lang="en-US"/>
          </a:p>
        </c:txPr>
        <c:crossAx val="107526400"/>
        <c:crosses val="autoZero"/>
        <c:crossBetween val="between"/>
        <c:majorUnit val="50"/>
        <c:minorUnit val="10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3.7986704653371381E-2"/>
          <c:y val="0.9257005452934739"/>
          <c:w val="0.93732283464566934"/>
          <c:h val="6.8875352845045312E-2"/>
        </c:manualLayout>
      </c:layout>
      <c:spPr>
        <a:solidFill>
          <a:srgbClr val="FFFFFF"/>
        </a:solidFill>
        <a:ln w="25400">
          <a:noFill/>
        </a:ln>
      </c:spPr>
      <c:txPr>
        <a:bodyPr/>
        <a:lstStyle/>
        <a:p>
          <a:pPr>
            <a:defRPr lang="th-TH" sz="1100"/>
          </a:pPr>
          <a:endParaRPr lang="en-US"/>
        </a:p>
      </c:txPr>
    </c:legend>
    <c:plotVisOnly val="1"/>
    <c:dispBlanksAs val="gap"/>
  </c:chart>
  <c:spPr>
    <a:solidFill>
      <a:srgbClr val="FFFFFF"/>
    </a:solidFill>
    <a:ln w="12700">
      <a:solidFill>
        <a:srgbClr val="000000"/>
      </a:solidFill>
      <a:prstDash val="solid"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TH SarabunPSK" pitchFamily="34" charset="-34"/>
          <a:ea typeface="Cordia New"/>
          <a:cs typeface="TH SarabunPSK" pitchFamily="34" charset="-34"/>
        </a:defRPr>
      </a:pPr>
      <a:endParaRPr lang="en-US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autoTitleDeleted val="1"/>
    <c:plotArea>
      <c:layout>
        <c:manualLayout>
          <c:layoutTarget val="inner"/>
          <c:xMode val="edge"/>
          <c:yMode val="edge"/>
          <c:x val="5.3580569258633186E-2"/>
          <c:y val="9.6586976148737597E-2"/>
          <c:w val="0.9304461497845824"/>
          <c:h val="0.68296541273221945"/>
        </c:manualLayout>
      </c:layout>
      <c:lineChart>
        <c:grouping val="standard"/>
        <c:ser>
          <c:idx val="0"/>
          <c:order val="0"/>
          <c:tx>
            <c:strRef>
              <c:f>'กราฟ MDB TR.800 kVA.'!$N$1</c:f>
              <c:strCache>
                <c:ptCount val="1"/>
                <c:pt idx="0">
                  <c:v>kW.</c:v>
                </c:pt>
              </c:strCache>
            </c:strRef>
          </c:tx>
          <c:spPr>
            <a:ln w="1905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strRef>
              <c:f>'กราฟ MDB TR.800 kVA.'!$M$2:$M$762</c:f>
              <c:strCache>
                <c:ptCount val="761"/>
                <c:pt idx="0">
                  <c:v>21/03/2018 17:45:00</c:v>
                </c:pt>
                <c:pt idx="1">
                  <c:v>21/03/2018 18:00:00</c:v>
                </c:pt>
                <c:pt idx="2">
                  <c:v>21/03/2018 18:15:00</c:v>
                </c:pt>
                <c:pt idx="3">
                  <c:v>21/03/2018 18:30:00</c:v>
                </c:pt>
                <c:pt idx="4">
                  <c:v>21/03/2018 18:45:00</c:v>
                </c:pt>
                <c:pt idx="5">
                  <c:v>21/03/2018 19:00:00</c:v>
                </c:pt>
                <c:pt idx="6">
                  <c:v>21/03/2018 19:15:00</c:v>
                </c:pt>
                <c:pt idx="7">
                  <c:v>21/03/2018 19:30:00</c:v>
                </c:pt>
                <c:pt idx="8">
                  <c:v>21/03/2018 19:45:00</c:v>
                </c:pt>
                <c:pt idx="9">
                  <c:v>21/03/2018 20:00:00</c:v>
                </c:pt>
                <c:pt idx="10">
                  <c:v>21/03/2018 20:15:00</c:v>
                </c:pt>
                <c:pt idx="11">
                  <c:v>21/03/2018 20:30:00</c:v>
                </c:pt>
                <c:pt idx="12">
                  <c:v>21/03/2018 20:45:00</c:v>
                </c:pt>
                <c:pt idx="13">
                  <c:v>21/03/2018 21:00:00</c:v>
                </c:pt>
                <c:pt idx="14">
                  <c:v>21/03/2018 21:15:00</c:v>
                </c:pt>
                <c:pt idx="15">
                  <c:v>21/03/2018 21:30:00</c:v>
                </c:pt>
                <c:pt idx="16">
                  <c:v>21/03/2018 21:45:00</c:v>
                </c:pt>
                <c:pt idx="17">
                  <c:v>21/03/2018 22:00:00</c:v>
                </c:pt>
                <c:pt idx="18">
                  <c:v>21/03/2018 22:15:00</c:v>
                </c:pt>
                <c:pt idx="19">
                  <c:v>21/03/2018 22:30:00</c:v>
                </c:pt>
                <c:pt idx="20">
                  <c:v>21/03/2018 22:45:00</c:v>
                </c:pt>
                <c:pt idx="21">
                  <c:v>21/03/2018 23:00:00</c:v>
                </c:pt>
                <c:pt idx="22">
                  <c:v>21/03/2018 23:15:00</c:v>
                </c:pt>
                <c:pt idx="23">
                  <c:v>21/03/2018 23:30:00</c:v>
                </c:pt>
                <c:pt idx="24">
                  <c:v>21/03/2018 23:45:00</c:v>
                </c:pt>
                <c:pt idx="25">
                  <c:v>22/03/2018 00:00:00</c:v>
                </c:pt>
                <c:pt idx="26">
                  <c:v>22/03/2018 00:15:00</c:v>
                </c:pt>
                <c:pt idx="27">
                  <c:v>22/03/2018 00:30:00</c:v>
                </c:pt>
                <c:pt idx="28">
                  <c:v>22/03/2018 00:45:00</c:v>
                </c:pt>
                <c:pt idx="29">
                  <c:v>22/03/2018 01:00:00</c:v>
                </c:pt>
                <c:pt idx="30">
                  <c:v>22/03/2018 01:15:00</c:v>
                </c:pt>
                <c:pt idx="31">
                  <c:v>22/03/2018 01:30:00</c:v>
                </c:pt>
                <c:pt idx="32">
                  <c:v>22/03/2018 01:45:00</c:v>
                </c:pt>
                <c:pt idx="33">
                  <c:v>22/03/2018 02:00:00</c:v>
                </c:pt>
                <c:pt idx="34">
                  <c:v>22/03/2018 02:15:00</c:v>
                </c:pt>
                <c:pt idx="35">
                  <c:v>22/03/2018 02:30:00</c:v>
                </c:pt>
                <c:pt idx="36">
                  <c:v>22/03/2018 02:45:00</c:v>
                </c:pt>
                <c:pt idx="37">
                  <c:v>22/03/2018 03:00:00</c:v>
                </c:pt>
                <c:pt idx="38">
                  <c:v>22/03/2018 03:15:00</c:v>
                </c:pt>
                <c:pt idx="39">
                  <c:v>22/03/2018 03:30:00</c:v>
                </c:pt>
                <c:pt idx="40">
                  <c:v>22/03/2018 03:45:00</c:v>
                </c:pt>
                <c:pt idx="41">
                  <c:v>22/03/2018 04:00:00</c:v>
                </c:pt>
                <c:pt idx="42">
                  <c:v>22/03/2018 04:15:00</c:v>
                </c:pt>
                <c:pt idx="43">
                  <c:v>22/03/2018 04:30:00</c:v>
                </c:pt>
                <c:pt idx="44">
                  <c:v>22/03/2018 04:45:00</c:v>
                </c:pt>
                <c:pt idx="45">
                  <c:v>22/03/2018 05:00:00</c:v>
                </c:pt>
                <c:pt idx="46">
                  <c:v>22/03/2018 05:15:00</c:v>
                </c:pt>
                <c:pt idx="47">
                  <c:v>22/03/2018 05:30:00</c:v>
                </c:pt>
                <c:pt idx="48">
                  <c:v>22/03/2018 05:45:00</c:v>
                </c:pt>
                <c:pt idx="49">
                  <c:v>22/03/2018 06:00:00</c:v>
                </c:pt>
                <c:pt idx="50">
                  <c:v>22/03/2018 06:15:00</c:v>
                </c:pt>
                <c:pt idx="51">
                  <c:v>22/03/2018 06:30:00</c:v>
                </c:pt>
                <c:pt idx="52">
                  <c:v>22/03/2018 06:45:00</c:v>
                </c:pt>
                <c:pt idx="53">
                  <c:v>22/03/2018 07:00:00</c:v>
                </c:pt>
                <c:pt idx="54">
                  <c:v>22/03/2018 07:15:00</c:v>
                </c:pt>
                <c:pt idx="55">
                  <c:v>22/03/2018 07:30:00</c:v>
                </c:pt>
                <c:pt idx="56">
                  <c:v>22/03/2018 07:45:00</c:v>
                </c:pt>
                <c:pt idx="57">
                  <c:v>22/03/2018 08:00:00</c:v>
                </c:pt>
                <c:pt idx="58">
                  <c:v>22/03/2018 08:15:00</c:v>
                </c:pt>
                <c:pt idx="59">
                  <c:v>22/03/2018 08:30:00</c:v>
                </c:pt>
                <c:pt idx="60">
                  <c:v>22/03/2018 08:45:00</c:v>
                </c:pt>
                <c:pt idx="61">
                  <c:v>22/03/2018 09:00:00</c:v>
                </c:pt>
                <c:pt idx="62">
                  <c:v>22/03/2018 09:15:00</c:v>
                </c:pt>
                <c:pt idx="63">
                  <c:v>22/03/2018 09:30:00</c:v>
                </c:pt>
                <c:pt idx="64">
                  <c:v>22/03/2018 09:45:00</c:v>
                </c:pt>
                <c:pt idx="65">
                  <c:v>22/03/2018 10:00:00</c:v>
                </c:pt>
                <c:pt idx="66">
                  <c:v>22/03/2018 10:15:00</c:v>
                </c:pt>
                <c:pt idx="67">
                  <c:v>22/03/2018 10:30:00</c:v>
                </c:pt>
                <c:pt idx="68">
                  <c:v>22/03/2018 10:45:00</c:v>
                </c:pt>
                <c:pt idx="69">
                  <c:v>22/03/2018 11:00:00</c:v>
                </c:pt>
                <c:pt idx="70">
                  <c:v>22/03/2018 11:15:00</c:v>
                </c:pt>
                <c:pt idx="71">
                  <c:v>22/03/2018 11:30:00</c:v>
                </c:pt>
                <c:pt idx="72">
                  <c:v>22/03/2018 11:45:00</c:v>
                </c:pt>
                <c:pt idx="73">
                  <c:v>22/03/2018 12:00:00</c:v>
                </c:pt>
                <c:pt idx="74">
                  <c:v>22/03/2018 12:15:00</c:v>
                </c:pt>
                <c:pt idx="75">
                  <c:v>22/03/2018 12:30:00</c:v>
                </c:pt>
                <c:pt idx="76">
                  <c:v>22/03/2018 12:45:00</c:v>
                </c:pt>
                <c:pt idx="77">
                  <c:v>22/03/2018 13:00:00</c:v>
                </c:pt>
                <c:pt idx="78">
                  <c:v>22/03/2018 13:15:00</c:v>
                </c:pt>
                <c:pt idx="79">
                  <c:v>22/03/2018 13:30:00</c:v>
                </c:pt>
                <c:pt idx="80">
                  <c:v>22/03/2018 13:45:00</c:v>
                </c:pt>
                <c:pt idx="81">
                  <c:v>22/03/2018 14:00:00</c:v>
                </c:pt>
                <c:pt idx="82">
                  <c:v>22/03/2018 14:15:00</c:v>
                </c:pt>
                <c:pt idx="83">
                  <c:v>22/03/2018 14:30:00</c:v>
                </c:pt>
                <c:pt idx="84">
                  <c:v>22/03/2018 14:45:00</c:v>
                </c:pt>
                <c:pt idx="85">
                  <c:v>22/03/2018 15:00:00</c:v>
                </c:pt>
                <c:pt idx="86">
                  <c:v>22/03/2018 15:15:00</c:v>
                </c:pt>
                <c:pt idx="87">
                  <c:v>22/03/2018 15:30:00</c:v>
                </c:pt>
                <c:pt idx="88">
                  <c:v>22/03/2018 15:45:00</c:v>
                </c:pt>
                <c:pt idx="89">
                  <c:v>22/03/2018 16:00:00</c:v>
                </c:pt>
                <c:pt idx="90">
                  <c:v>22/03/2018 16:15:00</c:v>
                </c:pt>
                <c:pt idx="91">
                  <c:v>22/03/2018 16:30:00</c:v>
                </c:pt>
                <c:pt idx="92">
                  <c:v>22/03/2018 16:45:00</c:v>
                </c:pt>
                <c:pt idx="93">
                  <c:v>22/03/2018 17:00:00</c:v>
                </c:pt>
                <c:pt idx="94">
                  <c:v>22/03/2018 17:15:00</c:v>
                </c:pt>
                <c:pt idx="95">
                  <c:v>22/03/2018 17:30:00</c:v>
                </c:pt>
                <c:pt idx="96">
                  <c:v>22/03/2018 17:45:00</c:v>
                </c:pt>
                <c:pt idx="97">
                  <c:v>22/03/2018 18:00:00</c:v>
                </c:pt>
                <c:pt idx="98">
                  <c:v>22/03/2018 18:15:00</c:v>
                </c:pt>
                <c:pt idx="99">
                  <c:v>22/03/2018 18:30:00</c:v>
                </c:pt>
                <c:pt idx="100">
                  <c:v>22/03/2018 18:45:00</c:v>
                </c:pt>
                <c:pt idx="101">
                  <c:v>22/03/2018 19:00:00</c:v>
                </c:pt>
                <c:pt idx="102">
                  <c:v>22/03/2018 19:15:00</c:v>
                </c:pt>
                <c:pt idx="103">
                  <c:v>22/03/2018 19:30:00</c:v>
                </c:pt>
                <c:pt idx="104">
                  <c:v>22/03/2018 19:45:00</c:v>
                </c:pt>
                <c:pt idx="105">
                  <c:v>22/03/2018 20:00:00</c:v>
                </c:pt>
                <c:pt idx="106">
                  <c:v>22/03/2018 20:15:00</c:v>
                </c:pt>
                <c:pt idx="107">
                  <c:v>22/03/2018 20:30:00</c:v>
                </c:pt>
                <c:pt idx="108">
                  <c:v>22/03/2018 20:45:00</c:v>
                </c:pt>
                <c:pt idx="109">
                  <c:v>22/03/2018 21:00:00</c:v>
                </c:pt>
                <c:pt idx="110">
                  <c:v>22/03/2018 21:15:00</c:v>
                </c:pt>
                <c:pt idx="111">
                  <c:v>22/03/2018 21:30:00</c:v>
                </c:pt>
                <c:pt idx="112">
                  <c:v>22/03/2018 21:45:00</c:v>
                </c:pt>
                <c:pt idx="113">
                  <c:v>22/03/2018 22:00:00</c:v>
                </c:pt>
                <c:pt idx="114">
                  <c:v>22/03/2018 22:15:00</c:v>
                </c:pt>
                <c:pt idx="115">
                  <c:v>22/03/2018 22:30:00</c:v>
                </c:pt>
                <c:pt idx="116">
                  <c:v>22/03/2018 22:45:00</c:v>
                </c:pt>
                <c:pt idx="117">
                  <c:v>22/03/2018 23:00:00</c:v>
                </c:pt>
                <c:pt idx="118">
                  <c:v>22/03/2018 23:15:00</c:v>
                </c:pt>
                <c:pt idx="119">
                  <c:v>22/03/2018 23:30:00</c:v>
                </c:pt>
                <c:pt idx="120">
                  <c:v>22/03/2018 23:45:00</c:v>
                </c:pt>
                <c:pt idx="121">
                  <c:v>23/03/2018 00:00:00</c:v>
                </c:pt>
                <c:pt idx="122">
                  <c:v>23/03/2018 00:15:00</c:v>
                </c:pt>
                <c:pt idx="123">
                  <c:v>23/03/2018 00:30:00</c:v>
                </c:pt>
                <c:pt idx="124">
                  <c:v>23/03/2018 00:45:00</c:v>
                </c:pt>
                <c:pt idx="125">
                  <c:v>23/03/2018 01:00:00</c:v>
                </c:pt>
                <c:pt idx="126">
                  <c:v>23/03/2018 01:15:00</c:v>
                </c:pt>
                <c:pt idx="127">
                  <c:v>23/03/2018 01:30:00</c:v>
                </c:pt>
                <c:pt idx="128">
                  <c:v>23/03/2018 01:45:00</c:v>
                </c:pt>
                <c:pt idx="129">
                  <c:v>23/03/2018 02:00:00</c:v>
                </c:pt>
                <c:pt idx="130">
                  <c:v>23/03/2018 02:15:00</c:v>
                </c:pt>
                <c:pt idx="131">
                  <c:v>23/03/2018 02:30:00</c:v>
                </c:pt>
                <c:pt idx="132">
                  <c:v>23/03/2018 02:45:00</c:v>
                </c:pt>
                <c:pt idx="133">
                  <c:v>23/03/2018 03:00:00</c:v>
                </c:pt>
                <c:pt idx="134">
                  <c:v>23/03/2018 03:15:00</c:v>
                </c:pt>
                <c:pt idx="135">
                  <c:v>23/03/2018 03:30:00</c:v>
                </c:pt>
                <c:pt idx="136">
                  <c:v>23/03/2018 03:45:00</c:v>
                </c:pt>
                <c:pt idx="137">
                  <c:v>23/03/2018 04:00:00</c:v>
                </c:pt>
                <c:pt idx="138">
                  <c:v>23/03/2018 04:15:00</c:v>
                </c:pt>
                <c:pt idx="139">
                  <c:v>23/03/2018 04:30:00</c:v>
                </c:pt>
                <c:pt idx="140">
                  <c:v>23/03/2018 04:45:00</c:v>
                </c:pt>
                <c:pt idx="141">
                  <c:v>23/03/2018 05:00:00</c:v>
                </c:pt>
                <c:pt idx="142">
                  <c:v>23/03/2018 05:15:00</c:v>
                </c:pt>
                <c:pt idx="143">
                  <c:v>23/03/2018 05:30:00</c:v>
                </c:pt>
                <c:pt idx="144">
                  <c:v>23/03/2018 05:45:00</c:v>
                </c:pt>
                <c:pt idx="145">
                  <c:v>23/03/2018 06:00:00</c:v>
                </c:pt>
                <c:pt idx="146">
                  <c:v>23/03/2018 06:15:00</c:v>
                </c:pt>
                <c:pt idx="147">
                  <c:v>23/03/2018 06:30:00</c:v>
                </c:pt>
                <c:pt idx="148">
                  <c:v>23/03/2018 06:45:00</c:v>
                </c:pt>
                <c:pt idx="149">
                  <c:v>23/03/2018 07:00:00</c:v>
                </c:pt>
                <c:pt idx="150">
                  <c:v>23/03/2018 07:15:00</c:v>
                </c:pt>
                <c:pt idx="151">
                  <c:v>23/03/2018 07:30:00</c:v>
                </c:pt>
                <c:pt idx="152">
                  <c:v>23/03/2018 07:45:00</c:v>
                </c:pt>
                <c:pt idx="153">
                  <c:v>23/03/2018 08:00:00</c:v>
                </c:pt>
                <c:pt idx="154">
                  <c:v>23/03/2018 08:15:00</c:v>
                </c:pt>
                <c:pt idx="155">
                  <c:v>23/03/2018 08:30:00</c:v>
                </c:pt>
                <c:pt idx="156">
                  <c:v>23/03/2018 08:45:00</c:v>
                </c:pt>
                <c:pt idx="157">
                  <c:v>23/03/2018 09:00:00</c:v>
                </c:pt>
                <c:pt idx="158">
                  <c:v>23/03/2018 09:15:00</c:v>
                </c:pt>
                <c:pt idx="159">
                  <c:v>23/03/2018 09:30:00</c:v>
                </c:pt>
                <c:pt idx="160">
                  <c:v>23/03/2018 09:45:00</c:v>
                </c:pt>
                <c:pt idx="161">
                  <c:v>23/03/2018 10:00:00</c:v>
                </c:pt>
                <c:pt idx="162">
                  <c:v>23/03/2018 10:15:00</c:v>
                </c:pt>
                <c:pt idx="163">
                  <c:v>23/03/2018 10:30:00</c:v>
                </c:pt>
                <c:pt idx="164">
                  <c:v>23/03/2018 10:45:00</c:v>
                </c:pt>
                <c:pt idx="165">
                  <c:v>23/03/2018 11:00:00</c:v>
                </c:pt>
                <c:pt idx="166">
                  <c:v>23/03/2018 11:15:00</c:v>
                </c:pt>
                <c:pt idx="167">
                  <c:v>23/03/2018 11:30:00</c:v>
                </c:pt>
                <c:pt idx="168">
                  <c:v>23/03/2018 11:45:00</c:v>
                </c:pt>
                <c:pt idx="169">
                  <c:v>23/03/2018 12:00:00</c:v>
                </c:pt>
                <c:pt idx="170">
                  <c:v>23/03/2018 12:15:00</c:v>
                </c:pt>
                <c:pt idx="171">
                  <c:v>23/03/2018 12:30:00</c:v>
                </c:pt>
                <c:pt idx="172">
                  <c:v>23/03/2018 12:45:00</c:v>
                </c:pt>
                <c:pt idx="173">
                  <c:v>23/03/2018 13:00:00</c:v>
                </c:pt>
                <c:pt idx="174">
                  <c:v>23/03/2018 13:15:00</c:v>
                </c:pt>
                <c:pt idx="175">
                  <c:v>23/03/2018 13:30:00</c:v>
                </c:pt>
                <c:pt idx="176">
                  <c:v>23/03/2018 13:45:00</c:v>
                </c:pt>
                <c:pt idx="177">
                  <c:v>23/03/2018 14:00:00</c:v>
                </c:pt>
                <c:pt idx="178">
                  <c:v>23/03/2018 14:15:00</c:v>
                </c:pt>
                <c:pt idx="179">
                  <c:v>23/03/2018 14:30:00</c:v>
                </c:pt>
                <c:pt idx="180">
                  <c:v>23/03/2018 14:45:00</c:v>
                </c:pt>
                <c:pt idx="181">
                  <c:v>23/03/2018 15:00:00</c:v>
                </c:pt>
                <c:pt idx="182">
                  <c:v>23/03/2018 15:15:00</c:v>
                </c:pt>
                <c:pt idx="183">
                  <c:v>23/03/2018 15:30:00</c:v>
                </c:pt>
                <c:pt idx="184">
                  <c:v>23/03/2018 15:45:00</c:v>
                </c:pt>
                <c:pt idx="185">
                  <c:v>23/03/2018 16:00:00</c:v>
                </c:pt>
                <c:pt idx="186">
                  <c:v>23/03/2018 16:15:00</c:v>
                </c:pt>
                <c:pt idx="187">
                  <c:v>23/03/2018 16:30:00</c:v>
                </c:pt>
                <c:pt idx="188">
                  <c:v>23/03/2018 16:45:00</c:v>
                </c:pt>
                <c:pt idx="189">
                  <c:v>23/03/2018 17:00:00</c:v>
                </c:pt>
                <c:pt idx="190">
                  <c:v>23/03/2018 17:15:00</c:v>
                </c:pt>
                <c:pt idx="191">
                  <c:v>23/03/2018 17:30:00</c:v>
                </c:pt>
                <c:pt idx="192">
                  <c:v>23/03/2018 17:45:00</c:v>
                </c:pt>
                <c:pt idx="193">
                  <c:v>23/03/2018 18:00:00</c:v>
                </c:pt>
                <c:pt idx="194">
                  <c:v>23/03/2018 18:15:00</c:v>
                </c:pt>
                <c:pt idx="195">
                  <c:v>23/03/2018 18:30:00</c:v>
                </c:pt>
                <c:pt idx="196">
                  <c:v>23/03/2018 18:45:00</c:v>
                </c:pt>
                <c:pt idx="197">
                  <c:v>23/03/2018 19:00:00</c:v>
                </c:pt>
                <c:pt idx="198">
                  <c:v>23/03/2018 19:15:00</c:v>
                </c:pt>
                <c:pt idx="199">
                  <c:v>23/03/2018 19:30:00</c:v>
                </c:pt>
                <c:pt idx="200">
                  <c:v>23/03/2018 19:45:00</c:v>
                </c:pt>
                <c:pt idx="201">
                  <c:v>23/03/2018 20:00:00</c:v>
                </c:pt>
                <c:pt idx="202">
                  <c:v>23/03/2018 20:15:00</c:v>
                </c:pt>
                <c:pt idx="203">
                  <c:v>23/03/2018 20:30:00</c:v>
                </c:pt>
                <c:pt idx="204">
                  <c:v>23/03/2018 20:45:00</c:v>
                </c:pt>
                <c:pt idx="205">
                  <c:v>23/03/2018 21:00:00</c:v>
                </c:pt>
                <c:pt idx="206">
                  <c:v>23/03/2018 21:15:00</c:v>
                </c:pt>
                <c:pt idx="207">
                  <c:v>23/03/2018 21:30:00</c:v>
                </c:pt>
                <c:pt idx="208">
                  <c:v>23/03/2018 21:45:00</c:v>
                </c:pt>
                <c:pt idx="209">
                  <c:v>23/03/2018 22:00:00</c:v>
                </c:pt>
                <c:pt idx="210">
                  <c:v>23/03/2018 22:15:00</c:v>
                </c:pt>
                <c:pt idx="211">
                  <c:v>23/03/2018 22:30:00</c:v>
                </c:pt>
                <c:pt idx="212">
                  <c:v>23/03/2018 22:45:00</c:v>
                </c:pt>
                <c:pt idx="213">
                  <c:v>23/03/2018 23:00:00</c:v>
                </c:pt>
                <c:pt idx="214">
                  <c:v>23/03/2018 23:15:00</c:v>
                </c:pt>
                <c:pt idx="215">
                  <c:v>23/03/2018 23:30:00</c:v>
                </c:pt>
                <c:pt idx="216">
                  <c:v>23/03/2018 23:45:00</c:v>
                </c:pt>
                <c:pt idx="217">
                  <c:v>24/03/2018 00:00:00</c:v>
                </c:pt>
                <c:pt idx="218">
                  <c:v>24/03/2018 00:15:00</c:v>
                </c:pt>
                <c:pt idx="219">
                  <c:v>24/03/2018 00:30:00</c:v>
                </c:pt>
                <c:pt idx="220">
                  <c:v>24/03/2018 00:45:00</c:v>
                </c:pt>
                <c:pt idx="221">
                  <c:v>24/03/2018 01:00:00</c:v>
                </c:pt>
                <c:pt idx="222">
                  <c:v>24/03/2018 01:15:00</c:v>
                </c:pt>
                <c:pt idx="223">
                  <c:v>24/03/2018 01:30:00</c:v>
                </c:pt>
                <c:pt idx="224">
                  <c:v>24/03/2018 01:45:00</c:v>
                </c:pt>
                <c:pt idx="225">
                  <c:v>24/03/2018 02:00:00</c:v>
                </c:pt>
                <c:pt idx="226">
                  <c:v>24/03/2018 02:15:00</c:v>
                </c:pt>
                <c:pt idx="227">
                  <c:v>24/03/2018 02:30:00</c:v>
                </c:pt>
                <c:pt idx="228">
                  <c:v>24/03/2018 02:45:00</c:v>
                </c:pt>
                <c:pt idx="229">
                  <c:v>24/03/2018 03:00:00</c:v>
                </c:pt>
                <c:pt idx="230">
                  <c:v>24/03/2018 03:15:00</c:v>
                </c:pt>
                <c:pt idx="231">
                  <c:v>24/03/2018 03:30:00</c:v>
                </c:pt>
                <c:pt idx="232">
                  <c:v>24/03/2018 03:45:00</c:v>
                </c:pt>
                <c:pt idx="233">
                  <c:v>24/03/2018 04:00:00</c:v>
                </c:pt>
                <c:pt idx="234">
                  <c:v>24/03/2018 04:15:00</c:v>
                </c:pt>
                <c:pt idx="235">
                  <c:v>24/03/2018 04:30:00</c:v>
                </c:pt>
                <c:pt idx="236">
                  <c:v>24/03/2018 04:45:00</c:v>
                </c:pt>
                <c:pt idx="237">
                  <c:v>24/03/2018 05:00:00</c:v>
                </c:pt>
                <c:pt idx="238">
                  <c:v>24/03/2018 05:15:00</c:v>
                </c:pt>
                <c:pt idx="239">
                  <c:v>24/03/2018 05:30:00</c:v>
                </c:pt>
                <c:pt idx="240">
                  <c:v>24/03/2018 05:45:00</c:v>
                </c:pt>
                <c:pt idx="241">
                  <c:v>24/03/2018 06:00:00</c:v>
                </c:pt>
                <c:pt idx="242">
                  <c:v>24/03/2018 06:15:00</c:v>
                </c:pt>
                <c:pt idx="243">
                  <c:v>24/03/2018 06:30:00</c:v>
                </c:pt>
                <c:pt idx="244">
                  <c:v>24/03/2018 06:45:00</c:v>
                </c:pt>
                <c:pt idx="245">
                  <c:v>24/03/2018 07:00:00</c:v>
                </c:pt>
                <c:pt idx="246">
                  <c:v>24/03/2018 07:15:00</c:v>
                </c:pt>
                <c:pt idx="247">
                  <c:v>24/03/2018 07:30:00</c:v>
                </c:pt>
                <c:pt idx="248">
                  <c:v>24/03/2018 07:45:00</c:v>
                </c:pt>
                <c:pt idx="249">
                  <c:v>24/03/2018 08:00:00</c:v>
                </c:pt>
                <c:pt idx="250">
                  <c:v>24/03/2018 08:15:00</c:v>
                </c:pt>
                <c:pt idx="251">
                  <c:v>24/03/2018 08:30:00</c:v>
                </c:pt>
                <c:pt idx="252">
                  <c:v>24/03/2018 08:45:00</c:v>
                </c:pt>
                <c:pt idx="253">
                  <c:v>24/03/2018 09:00:00</c:v>
                </c:pt>
                <c:pt idx="254">
                  <c:v>24/03/2018 09:15:00</c:v>
                </c:pt>
                <c:pt idx="255">
                  <c:v>24/03/2018 09:30:00</c:v>
                </c:pt>
                <c:pt idx="256">
                  <c:v>24/03/2018 09:45:00</c:v>
                </c:pt>
                <c:pt idx="257">
                  <c:v>24/03/2018 10:00:00</c:v>
                </c:pt>
                <c:pt idx="258">
                  <c:v>24/03/2018 10:15:00</c:v>
                </c:pt>
                <c:pt idx="259">
                  <c:v>24/03/2018 10:30:00</c:v>
                </c:pt>
                <c:pt idx="260">
                  <c:v>24/03/2018 10:45:00</c:v>
                </c:pt>
                <c:pt idx="261">
                  <c:v>24/03/2018 11:00:00</c:v>
                </c:pt>
                <c:pt idx="262">
                  <c:v>24/03/2018 11:15:00</c:v>
                </c:pt>
                <c:pt idx="263">
                  <c:v>24/03/2018 11:30:00</c:v>
                </c:pt>
                <c:pt idx="264">
                  <c:v>24/03/2018 11:45:00</c:v>
                </c:pt>
                <c:pt idx="265">
                  <c:v>24/03/2018 12:00:00</c:v>
                </c:pt>
                <c:pt idx="266">
                  <c:v>24/03/2018 12:15:00</c:v>
                </c:pt>
                <c:pt idx="267">
                  <c:v>24/03/2018 12:30:00</c:v>
                </c:pt>
                <c:pt idx="268">
                  <c:v>24/03/2018 12:45:00</c:v>
                </c:pt>
                <c:pt idx="269">
                  <c:v>24/03/2018 13:00:00</c:v>
                </c:pt>
                <c:pt idx="270">
                  <c:v>24/03/2018 13:15:00</c:v>
                </c:pt>
                <c:pt idx="271">
                  <c:v>24/03/2018 13:30:00</c:v>
                </c:pt>
                <c:pt idx="272">
                  <c:v>24/03/2018 13:45:00</c:v>
                </c:pt>
                <c:pt idx="273">
                  <c:v>24/03/2018 14:00:00</c:v>
                </c:pt>
                <c:pt idx="274">
                  <c:v>24/03/2018 14:15:00</c:v>
                </c:pt>
                <c:pt idx="275">
                  <c:v>24/03/2018 14:30:00</c:v>
                </c:pt>
                <c:pt idx="276">
                  <c:v>24/03/2018 14:45:00</c:v>
                </c:pt>
                <c:pt idx="277">
                  <c:v>24/03/2018 15:00:00</c:v>
                </c:pt>
                <c:pt idx="278">
                  <c:v>24/03/2018 15:15:00</c:v>
                </c:pt>
                <c:pt idx="279">
                  <c:v>24/03/2018 15:30:00</c:v>
                </c:pt>
                <c:pt idx="280">
                  <c:v>24/03/2018 15:45:00</c:v>
                </c:pt>
                <c:pt idx="281">
                  <c:v>24/03/2018 16:00:00</c:v>
                </c:pt>
                <c:pt idx="282">
                  <c:v>24/03/2018 16:15:00</c:v>
                </c:pt>
                <c:pt idx="283">
                  <c:v>24/03/2018 16:30:00</c:v>
                </c:pt>
                <c:pt idx="284">
                  <c:v>24/03/2018 16:45:00</c:v>
                </c:pt>
                <c:pt idx="285">
                  <c:v>24/03/2018 17:00:00</c:v>
                </c:pt>
                <c:pt idx="286">
                  <c:v>24/03/2018 17:15:00</c:v>
                </c:pt>
                <c:pt idx="287">
                  <c:v>24/03/2018 17:30:00</c:v>
                </c:pt>
                <c:pt idx="288">
                  <c:v>24/03/2018 17:45:00</c:v>
                </c:pt>
                <c:pt idx="289">
                  <c:v>24/03/2018 18:00:00</c:v>
                </c:pt>
                <c:pt idx="290">
                  <c:v>24/03/2018 18:15:00</c:v>
                </c:pt>
                <c:pt idx="291">
                  <c:v>24/03/2018 18:30:00</c:v>
                </c:pt>
                <c:pt idx="292">
                  <c:v>24/03/2018 18:45:00</c:v>
                </c:pt>
                <c:pt idx="293">
                  <c:v>24/03/2018 19:00:00</c:v>
                </c:pt>
                <c:pt idx="294">
                  <c:v>24/03/2018 19:15:00</c:v>
                </c:pt>
                <c:pt idx="295">
                  <c:v>24/03/2018 19:30:00</c:v>
                </c:pt>
                <c:pt idx="296">
                  <c:v>24/03/2018 19:45:00</c:v>
                </c:pt>
                <c:pt idx="297">
                  <c:v>24/03/2018 20:00:00</c:v>
                </c:pt>
                <c:pt idx="298">
                  <c:v>24/03/2018 20:15:00</c:v>
                </c:pt>
                <c:pt idx="299">
                  <c:v>24/03/2018 20:30:00</c:v>
                </c:pt>
                <c:pt idx="300">
                  <c:v>24/03/2018 20:45:00</c:v>
                </c:pt>
                <c:pt idx="301">
                  <c:v>24/03/2018 21:00:00</c:v>
                </c:pt>
                <c:pt idx="302">
                  <c:v>24/03/2018 21:15:00</c:v>
                </c:pt>
                <c:pt idx="303">
                  <c:v>24/03/2018 21:30:00</c:v>
                </c:pt>
                <c:pt idx="304">
                  <c:v>24/03/2018 21:45:00</c:v>
                </c:pt>
                <c:pt idx="305">
                  <c:v>24/03/2018 22:00:00</c:v>
                </c:pt>
                <c:pt idx="306">
                  <c:v>24/03/2018 22:15:00</c:v>
                </c:pt>
                <c:pt idx="307">
                  <c:v>24/03/2018 22:30:00</c:v>
                </c:pt>
                <c:pt idx="308">
                  <c:v>24/03/2018 22:45:00</c:v>
                </c:pt>
                <c:pt idx="309">
                  <c:v>24/03/2018 23:00:00</c:v>
                </c:pt>
                <c:pt idx="310">
                  <c:v>24/03/2018 23:15:00</c:v>
                </c:pt>
                <c:pt idx="311">
                  <c:v>24/03/2018 23:30:00</c:v>
                </c:pt>
                <c:pt idx="312">
                  <c:v>24/03/2018 23:45:00</c:v>
                </c:pt>
                <c:pt idx="313">
                  <c:v>25/03/2018 00:00:00</c:v>
                </c:pt>
                <c:pt idx="314">
                  <c:v>25/03/2018 00:15:00</c:v>
                </c:pt>
                <c:pt idx="315">
                  <c:v>25/03/2018 00:30:00</c:v>
                </c:pt>
                <c:pt idx="316">
                  <c:v>25/03/2018 00:45:00</c:v>
                </c:pt>
                <c:pt idx="317">
                  <c:v>25/03/2018 01:00:00</c:v>
                </c:pt>
                <c:pt idx="318">
                  <c:v>25/03/2018 01:15:00</c:v>
                </c:pt>
                <c:pt idx="319">
                  <c:v>25/03/2018 01:30:00</c:v>
                </c:pt>
                <c:pt idx="320">
                  <c:v>25/03/2018 01:45:00</c:v>
                </c:pt>
                <c:pt idx="321">
                  <c:v>25/03/2018 02:00:00</c:v>
                </c:pt>
                <c:pt idx="322">
                  <c:v>25/03/2018 02:15:00</c:v>
                </c:pt>
                <c:pt idx="323">
                  <c:v>25/03/2018 02:30:00</c:v>
                </c:pt>
                <c:pt idx="324">
                  <c:v>25/03/2018 02:45:00</c:v>
                </c:pt>
                <c:pt idx="325">
                  <c:v>25/03/2018 03:00:00</c:v>
                </c:pt>
                <c:pt idx="326">
                  <c:v>25/03/2018 03:15:00</c:v>
                </c:pt>
                <c:pt idx="327">
                  <c:v>25/03/2018 03:30:00</c:v>
                </c:pt>
                <c:pt idx="328">
                  <c:v>25/03/2018 03:45:00</c:v>
                </c:pt>
                <c:pt idx="329">
                  <c:v>25/03/2018 04:00:00</c:v>
                </c:pt>
                <c:pt idx="330">
                  <c:v>25/03/2018 04:15:00</c:v>
                </c:pt>
                <c:pt idx="331">
                  <c:v>25/03/2018 04:30:00</c:v>
                </c:pt>
                <c:pt idx="332">
                  <c:v>25/03/2018 04:45:00</c:v>
                </c:pt>
                <c:pt idx="333">
                  <c:v>25/03/2018 05:00:00</c:v>
                </c:pt>
                <c:pt idx="334">
                  <c:v>25/03/2018 05:15:00</c:v>
                </c:pt>
                <c:pt idx="335">
                  <c:v>25/03/2018 05:30:00</c:v>
                </c:pt>
                <c:pt idx="336">
                  <c:v>25/03/2018 05:45:00</c:v>
                </c:pt>
                <c:pt idx="337">
                  <c:v>25/03/2018 06:00:00</c:v>
                </c:pt>
                <c:pt idx="338">
                  <c:v>25/03/2018 06:15:00</c:v>
                </c:pt>
                <c:pt idx="339">
                  <c:v>25/03/2018 06:30:00</c:v>
                </c:pt>
                <c:pt idx="340">
                  <c:v>25/03/2018 06:45:00</c:v>
                </c:pt>
                <c:pt idx="341">
                  <c:v>25/03/2018 07:00:00</c:v>
                </c:pt>
                <c:pt idx="342">
                  <c:v>25/03/2018 07:15:00</c:v>
                </c:pt>
                <c:pt idx="343">
                  <c:v>25/03/2018 07:30:00</c:v>
                </c:pt>
                <c:pt idx="344">
                  <c:v>25/03/2018 07:45:00</c:v>
                </c:pt>
                <c:pt idx="345">
                  <c:v>25/03/2018 08:00:00</c:v>
                </c:pt>
                <c:pt idx="346">
                  <c:v>25/03/2018 08:15:00</c:v>
                </c:pt>
                <c:pt idx="347">
                  <c:v>25/03/2018 08:30:00</c:v>
                </c:pt>
                <c:pt idx="348">
                  <c:v>25/03/2018 08:45:00</c:v>
                </c:pt>
                <c:pt idx="349">
                  <c:v>25/03/2018 09:00:00</c:v>
                </c:pt>
                <c:pt idx="350">
                  <c:v>25/03/2018 09:15:00</c:v>
                </c:pt>
                <c:pt idx="351">
                  <c:v>25/03/2018 09:30:00</c:v>
                </c:pt>
                <c:pt idx="352">
                  <c:v>25/03/2018 09:45:00</c:v>
                </c:pt>
                <c:pt idx="353">
                  <c:v>25/03/2018 10:00:00</c:v>
                </c:pt>
                <c:pt idx="354">
                  <c:v>25/03/2018 10:15:00</c:v>
                </c:pt>
                <c:pt idx="355">
                  <c:v>25/03/2018 10:30:00</c:v>
                </c:pt>
                <c:pt idx="356">
                  <c:v>25/03/2018 10:45:00</c:v>
                </c:pt>
                <c:pt idx="357">
                  <c:v>25/03/2018 11:00:00</c:v>
                </c:pt>
                <c:pt idx="358">
                  <c:v>25/03/2018 11:15:00</c:v>
                </c:pt>
                <c:pt idx="359">
                  <c:v>25/03/2018 11:30:00</c:v>
                </c:pt>
                <c:pt idx="360">
                  <c:v>25/03/2018 11:45:00</c:v>
                </c:pt>
                <c:pt idx="361">
                  <c:v>25/03/2018 12:00:00</c:v>
                </c:pt>
                <c:pt idx="362">
                  <c:v>25/03/2018 12:15:00</c:v>
                </c:pt>
                <c:pt idx="363">
                  <c:v>25/03/2018 12:30:00</c:v>
                </c:pt>
                <c:pt idx="364">
                  <c:v>25/03/2018 12:45:00</c:v>
                </c:pt>
                <c:pt idx="365">
                  <c:v>25/03/2018 13:00:00</c:v>
                </c:pt>
                <c:pt idx="366">
                  <c:v>25/03/2018 13:15:00</c:v>
                </c:pt>
                <c:pt idx="367">
                  <c:v>25/03/2018 13:30:00</c:v>
                </c:pt>
                <c:pt idx="368">
                  <c:v>25/03/2018 13:45:00</c:v>
                </c:pt>
                <c:pt idx="369">
                  <c:v>25/03/2018 14:00:00</c:v>
                </c:pt>
                <c:pt idx="370">
                  <c:v>25/03/2018 14:15:00</c:v>
                </c:pt>
                <c:pt idx="371">
                  <c:v>25/03/2018 14:30:00</c:v>
                </c:pt>
                <c:pt idx="372">
                  <c:v>25/03/2018 14:45:00</c:v>
                </c:pt>
                <c:pt idx="373">
                  <c:v>25/03/2018 15:00:00</c:v>
                </c:pt>
                <c:pt idx="374">
                  <c:v>25/03/2018 15:15:00</c:v>
                </c:pt>
                <c:pt idx="375">
                  <c:v>25/03/2018 15:30:00</c:v>
                </c:pt>
                <c:pt idx="376">
                  <c:v>25/03/2018 15:45:00</c:v>
                </c:pt>
                <c:pt idx="377">
                  <c:v>25/03/2018 16:00:00</c:v>
                </c:pt>
                <c:pt idx="378">
                  <c:v>25/03/2018 16:15:00</c:v>
                </c:pt>
                <c:pt idx="379">
                  <c:v>25/03/2018 16:30:00</c:v>
                </c:pt>
                <c:pt idx="380">
                  <c:v>25/03/2018 16:45:00</c:v>
                </c:pt>
                <c:pt idx="381">
                  <c:v>25/03/2018 17:00:00</c:v>
                </c:pt>
                <c:pt idx="382">
                  <c:v>25/03/2018 17:15:00</c:v>
                </c:pt>
                <c:pt idx="383">
                  <c:v>25/03/2018 17:30:00</c:v>
                </c:pt>
                <c:pt idx="384">
                  <c:v>25/03/2018 17:45:00</c:v>
                </c:pt>
                <c:pt idx="385">
                  <c:v>25/03/2018 18:00:00</c:v>
                </c:pt>
                <c:pt idx="386">
                  <c:v>25/03/2018 18:15:00</c:v>
                </c:pt>
                <c:pt idx="387">
                  <c:v>25/03/2018 18:30:00</c:v>
                </c:pt>
                <c:pt idx="388">
                  <c:v>25/03/2018 18:45:00</c:v>
                </c:pt>
                <c:pt idx="389">
                  <c:v>25/03/2018 19:00:00</c:v>
                </c:pt>
                <c:pt idx="390">
                  <c:v>25/03/2018 19:15:00</c:v>
                </c:pt>
                <c:pt idx="391">
                  <c:v>25/03/2018 19:30:00</c:v>
                </c:pt>
                <c:pt idx="392">
                  <c:v>25/03/2018 19:45:00</c:v>
                </c:pt>
                <c:pt idx="393">
                  <c:v>25/03/2018 20:00:00</c:v>
                </c:pt>
                <c:pt idx="394">
                  <c:v>25/03/2018 20:15:00</c:v>
                </c:pt>
                <c:pt idx="395">
                  <c:v>25/03/2018 20:30:00</c:v>
                </c:pt>
                <c:pt idx="396">
                  <c:v>25/03/2018 20:45:00</c:v>
                </c:pt>
                <c:pt idx="397">
                  <c:v>25/03/2018 21:00:00</c:v>
                </c:pt>
                <c:pt idx="398">
                  <c:v>25/03/2018 21:15:00</c:v>
                </c:pt>
                <c:pt idx="399">
                  <c:v>25/03/2018 21:30:00</c:v>
                </c:pt>
                <c:pt idx="400">
                  <c:v>25/03/2018 21:45:00</c:v>
                </c:pt>
                <c:pt idx="401">
                  <c:v>25/03/2018 22:00:00</c:v>
                </c:pt>
                <c:pt idx="402">
                  <c:v>25/03/2018 22:15:00</c:v>
                </c:pt>
                <c:pt idx="403">
                  <c:v>25/03/2018 22:30:00</c:v>
                </c:pt>
                <c:pt idx="404">
                  <c:v>25/03/2018 22:45:00</c:v>
                </c:pt>
                <c:pt idx="405">
                  <c:v>25/03/2018 23:00:00</c:v>
                </c:pt>
                <c:pt idx="406">
                  <c:v>25/03/2018 23:15:00</c:v>
                </c:pt>
                <c:pt idx="407">
                  <c:v>25/03/2018 23:30:00</c:v>
                </c:pt>
                <c:pt idx="408">
                  <c:v>25/03/2018 23:45:00</c:v>
                </c:pt>
                <c:pt idx="409">
                  <c:v>26/03/2018 00:00:00</c:v>
                </c:pt>
                <c:pt idx="410">
                  <c:v>26/03/2018 00:15:00</c:v>
                </c:pt>
                <c:pt idx="411">
                  <c:v>26/03/2018 00:30:00</c:v>
                </c:pt>
                <c:pt idx="412">
                  <c:v>26/03/2018 00:45:00</c:v>
                </c:pt>
                <c:pt idx="413">
                  <c:v>26/03/2018 01:00:00</c:v>
                </c:pt>
                <c:pt idx="414">
                  <c:v>26/03/2018 01:15:00</c:v>
                </c:pt>
                <c:pt idx="415">
                  <c:v>26/03/2018 01:30:00</c:v>
                </c:pt>
                <c:pt idx="416">
                  <c:v>26/03/2018 01:45:00</c:v>
                </c:pt>
                <c:pt idx="417">
                  <c:v>26/03/2018 02:00:00</c:v>
                </c:pt>
                <c:pt idx="418">
                  <c:v>26/03/2018 02:15:00</c:v>
                </c:pt>
                <c:pt idx="419">
                  <c:v>26/03/2018 02:30:00</c:v>
                </c:pt>
                <c:pt idx="420">
                  <c:v>26/03/2018 02:45:00</c:v>
                </c:pt>
                <c:pt idx="421">
                  <c:v>26/03/2018 03:00:00</c:v>
                </c:pt>
                <c:pt idx="422">
                  <c:v>26/03/2018 03:15:00</c:v>
                </c:pt>
                <c:pt idx="423">
                  <c:v>26/03/2018 03:30:00</c:v>
                </c:pt>
                <c:pt idx="424">
                  <c:v>26/03/2018 03:45:00</c:v>
                </c:pt>
                <c:pt idx="425">
                  <c:v>26/03/2018 04:00:00</c:v>
                </c:pt>
                <c:pt idx="426">
                  <c:v>26/03/2018 04:15:00</c:v>
                </c:pt>
                <c:pt idx="427">
                  <c:v>26/03/2018 04:30:00</c:v>
                </c:pt>
                <c:pt idx="428">
                  <c:v>26/03/2018 04:45:00</c:v>
                </c:pt>
                <c:pt idx="429">
                  <c:v>26/03/2018 05:00:00</c:v>
                </c:pt>
                <c:pt idx="430">
                  <c:v>26/03/2018 05:15:00</c:v>
                </c:pt>
                <c:pt idx="431">
                  <c:v>26/03/2018 05:30:00</c:v>
                </c:pt>
                <c:pt idx="432">
                  <c:v>26/03/2018 05:45:00</c:v>
                </c:pt>
                <c:pt idx="433">
                  <c:v>26/03/2018 06:00:00</c:v>
                </c:pt>
                <c:pt idx="434">
                  <c:v>26/03/2018 06:15:00</c:v>
                </c:pt>
                <c:pt idx="435">
                  <c:v>26/03/2018 06:30:00</c:v>
                </c:pt>
                <c:pt idx="436">
                  <c:v>26/03/2018 06:45:00</c:v>
                </c:pt>
                <c:pt idx="437">
                  <c:v>26/03/2018 07:00:00</c:v>
                </c:pt>
                <c:pt idx="438">
                  <c:v>26/03/2018 07:15:00</c:v>
                </c:pt>
                <c:pt idx="439">
                  <c:v>26/03/2018 07:30:00</c:v>
                </c:pt>
                <c:pt idx="440">
                  <c:v>26/03/2018 07:45:00</c:v>
                </c:pt>
                <c:pt idx="441">
                  <c:v>26/03/2018 08:00:00</c:v>
                </c:pt>
                <c:pt idx="442">
                  <c:v>26/03/2018 08:15:00</c:v>
                </c:pt>
                <c:pt idx="443">
                  <c:v>26/03/2018 08:30:00</c:v>
                </c:pt>
                <c:pt idx="444">
                  <c:v>26/03/2018 08:45:00</c:v>
                </c:pt>
                <c:pt idx="445">
                  <c:v>26/03/2018 09:00:00</c:v>
                </c:pt>
                <c:pt idx="446">
                  <c:v>26/03/2018 09:15:00</c:v>
                </c:pt>
                <c:pt idx="447">
                  <c:v>26/03/2018 09:30:00</c:v>
                </c:pt>
                <c:pt idx="448">
                  <c:v>26/03/2018 09:45:00</c:v>
                </c:pt>
                <c:pt idx="449">
                  <c:v>26/03/2018 10:00:00</c:v>
                </c:pt>
                <c:pt idx="450">
                  <c:v>26/03/2018 10:15:00</c:v>
                </c:pt>
                <c:pt idx="451">
                  <c:v>26/03/2018 10:30:00</c:v>
                </c:pt>
                <c:pt idx="452">
                  <c:v>26/03/2018 10:45:00</c:v>
                </c:pt>
                <c:pt idx="453">
                  <c:v>26/03/2018 11:00:00</c:v>
                </c:pt>
                <c:pt idx="454">
                  <c:v>26/03/2018 11:15:00</c:v>
                </c:pt>
                <c:pt idx="455">
                  <c:v>26/03/2018 11:30:00</c:v>
                </c:pt>
                <c:pt idx="456">
                  <c:v>26/03/2018 11:45:00</c:v>
                </c:pt>
                <c:pt idx="457">
                  <c:v>26/03/2018 12:00:00</c:v>
                </c:pt>
                <c:pt idx="458">
                  <c:v>26/03/2018 12:15:00</c:v>
                </c:pt>
                <c:pt idx="459">
                  <c:v>26/03/2018 12:30:00</c:v>
                </c:pt>
                <c:pt idx="460">
                  <c:v>26/03/2018 12:45:00</c:v>
                </c:pt>
                <c:pt idx="461">
                  <c:v>26/03/2018 13:00:00</c:v>
                </c:pt>
                <c:pt idx="462">
                  <c:v>26/03/2018 13:15:00</c:v>
                </c:pt>
                <c:pt idx="463">
                  <c:v>26/03/2018 13:30:00</c:v>
                </c:pt>
                <c:pt idx="464">
                  <c:v>26/03/2018 13:45:00</c:v>
                </c:pt>
                <c:pt idx="465">
                  <c:v>26/03/2018 14:00:00</c:v>
                </c:pt>
                <c:pt idx="466">
                  <c:v>26/03/2018 14:15:00</c:v>
                </c:pt>
                <c:pt idx="467">
                  <c:v>26/03/2018 14:30:00</c:v>
                </c:pt>
                <c:pt idx="468">
                  <c:v>26/03/2018 14:45:00</c:v>
                </c:pt>
                <c:pt idx="469">
                  <c:v>26/03/2018 15:00:00</c:v>
                </c:pt>
                <c:pt idx="470">
                  <c:v>26/03/2018 15:15:00</c:v>
                </c:pt>
                <c:pt idx="471">
                  <c:v>26/03/2018 15:30:00</c:v>
                </c:pt>
                <c:pt idx="472">
                  <c:v>26/03/2018 15:45:00</c:v>
                </c:pt>
                <c:pt idx="473">
                  <c:v>26/03/2018 16:00:00</c:v>
                </c:pt>
                <c:pt idx="474">
                  <c:v>26/03/2018 16:15:00</c:v>
                </c:pt>
                <c:pt idx="475">
                  <c:v>26/03/2018 16:30:00</c:v>
                </c:pt>
                <c:pt idx="476">
                  <c:v>26/03/2018 16:45:00</c:v>
                </c:pt>
                <c:pt idx="477">
                  <c:v>26/03/2018 17:00:00</c:v>
                </c:pt>
                <c:pt idx="478">
                  <c:v>26/03/2018 17:15:00</c:v>
                </c:pt>
                <c:pt idx="479">
                  <c:v>26/03/2018 17:30:00</c:v>
                </c:pt>
                <c:pt idx="480">
                  <c:v>26/03/2018 17:45:00</c:v>
                </c:pt>
                <c:pt idx="481">
                  <c:v>26/03/2018 18:00:00</c:v>
                </c:pt>
                <c:pt idx="482">
                  <c:v>26/03/2018 18:15:00</c:v>
                </c:pt>
                <c:pt idx="483">
                  <c:v>26/03/2018 18:30:00</c:v>
                </c:pt>
                <c:pt idx="484">
                  <c:v>26/03/2018 18:45:00</c:v>
                </c:pt>
                <c:pt idx="485">
                  <c:v>26/03/2018 19:00:00</c:v>
                </c:pt>
                <c:pt idx="486">
                  <c:v>26/03/2018 19:15:00</c:v>
                </c:pt>
                <c:pt idx="487">
                  <c:v>26/03/2018 19:30:00</c:v>
                </c:pt>
                <c:pt idx="488">
                  <c:v>26/03/2018 19:45:00</c:v>
                </c:pt>
                <c:pt idx="489">
                  <c:v>26/03/2018 20:00:00</c:v>
                </c:pt>
                <c:pt idx="490">
                  <c:v>26/03/2018 20:15:00</c:v>
                </c:pt>
                <c:pt idx="491">
                  <c:v>26/03/2018 20:30:00</c:v>
                </c:pt>
                <c:pt idx="492">
                  <c:v>26/03/2018 20:45:00</c:v>
                </c:pt>
                <c:pt idx="493">
                  <c:v>26/03/2018 21:00:00</c:v>
                </c:pt>
                <c:pt idx="494">
                  <c:v>26/03/2018 21:15:00</c:v>
                </c:pt>
                <c:pt idx="495">
                  <c:v>26/03/2018 21:30:00</c:v>
                </c:pt>
                <c:pt idx="496">
                  <c:v>26/03/2018 21:45:00</c:v>
                </c:pt>
                <c:pt idx="497">
                  <c:v>26/03/2018 22:00:00</c:v>
                </c:pt>
                <c:pt idx="498">
                  <c:v>26/03/2018 22:15:00</c:v>
                </c:pt>
                <c:pt idx="499">
                  <c:v>26/03/2018 22:30:00</c:v>
                </c:pt>
                <c:pt idx="500">
                  <c:v>26/03/2018 22:45:00</c:v>
                </c:pt>
                <c:pt idx="501">
                  <c:v>26/03/2018 23:00:00</c:v>
                </c:pt>
                <c:pt idx="502">
                  <c:v>26/03/2018 23:15:00</c:v>
                </c:pt>
                <c:pt idx="503">
                  <c:v>26/03/2018 23:30:00</c:v>
                </c:pt>
                <c:pt idx="504">
                  <c:v>26/03/2018 23:45:00</c:v>
                </c:pt>
                <c:pt idx="505">
                  <c:v>27/03/2018 00:00:00</c:v>
                </c:pt>
                <c:pt idx="506">
                  <c:v>27/03/2018 00:15:00</c:v>
                </c:pt>
                <c:pt idx="507">
                  <c:v>27/03/2018 00:30:00</c:v>
                </c:pt>
                <c:pt idx="508">
                  <c:v>27/03/2018 00:45:00</c:v>
                </c:pt>
                <c:pt idx="509">
                  <c:v>27/03/2018 01:00:00</c:v>
                </c:pt>
                <c:pt idx="510">
                  <c:v>27/03/2018 01:15:00</c:v>
                </c:pt>
                <c:pt idx="511">
                  <c:v>27/03/2018 01:30:00</c:v>
                </c:pt>
                <c:pt idx="512">
                  <c:v>27/03/2018 01:45:00</c:v>
                </c:pt>
                <c:pt idx="513">
                  <c:v>27/03/2018 02:00:00</c:v>
                </c:pt>
                <c:pt idx="514">
                  <c:v>27/03/2018 02:15:00</c:v>
                </c:pt>
                <c:pt idx="515">
                  <c:v>27/03/2018 02:30:00</c:v>
                </c:pt>
                <c:pt idx="516">
                  <c:v>27/03/2018 02:45:00</c:v>
                </c:pt>
                <c:pt idx="517">
                  <c:v>27/03/2018 03:00:00</c:v>
                </c:pt>
                <c:pt idx="518">
                  <c:v>27/03/2018 03:15:00</c:v>
                </c:pt>
                <c:pt idx="519">
                  <c:v>27/03/2018 03:30:00</c:v>
                </c:pt>
                <c:pt idx="520">
                  <c:v>27/03/2018 03:45:00</c:v>
                </c:pt>
                <c:pt idx="521">
                  <c:v>27/03/2018 04:00:00</c:v>
                </c:pt>
                <c:pt idx="522">
                  <c:v>27/03/2018 04:15:00</c:v>
                </c:pt>
                <c:pt idx="523">
                  <c:v>27/03/2018 04:30:00</c:v>
                </c:pt>
                <c:pt idx="524">
                  <c:v>27/03/2018 04:45:00</c:v>
                </c:pt>
                <c:pt idx="525">
                  <c:v>27/03/2018 05:00:00</c:v>
                </c:pt>
                <c:pt idx="526">
                  <c:v>27/03/2018 05:15:00</c:v>
                </c:pt>
                <c:pt idx="527">
                  <c:v>27/03/2018 05:30:00</c:v>
                </c:pt>
                <c:pt idx="528">
                  <c:v>27/03/2018 05:45:00</c:v>
                </c:pt>
                <c:pt idx="529">
                  <c:v>27/03/2018 06:00:00</c:v>
                </c:pt>
                <c:pt idx="530">
                  <c:v>27/03/2018 06:15:00</c:v>
                </c:pt>
                <c:pt idx="531">
                  <c:v>27/03/2018 06:30:00</c:v>
                </c:pt>
                <c:pt idx="532">
                  <c:v>27/03/2018 06:45:00</c:v>
                </c:pt>
                <c:pt idx="533">
                  <c:v>27/03/2018 07:00:00</c:v>
                </c:pt>
                <c:pt idx="534">
                  <c:v>27/03/2018 07:15:00</c:v>
                </c:pt>
                <c:pt idx="535">
                  <c:v>27/03/2018 07:30:00</c:v>
                </c:pt>
                <c:pt idx="536">
                  <c:v>27/03/2018 07:45:00</c:v>
                </c:pt>
                <c:pt idx="537">
                  <c:v>27/03/2018 08:00:00</c:v>
                </c:pt>
                <c:pt idx="538">
                  <c:v>27/03/2018 08:15:00</c:v>
                </c:pt>
                <c:pt idx="539">
                  <c:v>27/03/2018 08:30:00</c:v>
                </c:pt>
                <c:pt idx="540">
                  <c:v>27/03/2018 08:45:00</c:v>
                </c:pt>
                <c:pt idx="541">
                  <c:v>27/03/2018 09:00:00</c:v>
                </c:pt>
                <c:pt idx="542">
                  <c:v>27/03/2018 09:15:00</c:v>
                </c:pt>
                <c:pt idx="543">
                  <c:v>27/03/2018 09:30:00</c:v>
                </c:pt>
                <c:pt idx="544">
                  <c:v>27/03/2018 09:45:00</c:v>
                </c:pt>
                <c:pt idx="545">
                  <c:v>27/03/2018 10:00:00</c:v>
                </c:pt>
                <c:pt idx="546">
                  <c:v>27/03/2018 10:15:00</c:v>
                </c:pt>
                <c:pt idx="547">
                  <c:v>27/03/2018 10:30:00</c:v>
                </c:pt>
                <c:pt idx="548">
                  <c:v>27/03/2018 10:45:00</c:v>
                </c:pt>
                <c:pt idx="549">
                  <c:v>27/03/2018 11:00:00</c:v>
                </c:pt>
                <c:pt idx="550">
                  <c:v>27/03/2018 11:15:00</c:v>
                </c:pt>
                <c:pt idx="551">
                  <c:v>27/03/2018 11:30:00</c:v>
                </c:pt>
                <c:pt idx="552">
                  <c:v>27/03/2018 11:45:00</c:v>
                </c:pt>
                <c:pt idx="553">
                  <c:v>27/03/2018 12:00:00</c:v>
                </c:pt>
                <c:pt idx="554">
                  <c:v>27/03/2018 12:15:00</c:v>
                </c:pt>
                <c:pt idx="555">
                  <c:v>27/03/2018 12:30:00</c:v>
                </c:pt>
                <c:pt idx="556">
                  <c:v>27/03/2018 12:45:00</c:v>
                </c:pt>
                <c:pt idx="557">
                  <c:v>27/03/2018 13:00:00</c:v>
                </c:pt>
                <c:pt idx="558">
                  <c:v>27/03/2018 13:15:00</c:v>
                </c:pt>
                <c:pt idx="559">
                  <c:v>27/03/2018 13:30:00</c:v>
                </c:pt>
                <c:pt idx="560">
                  <c:v>27/03/2018 13:45:00</c:v>
                </c:pt>
                <c:pt idx="561">
                  <c:v>27/03/2018 14:00:00</c:v>
                </c:pt>
                <c:pt idx="562">
                  <c:v>27/03/2018 14:15:00</c:v>
                </c:pt>
                <c:pt idx="563">
                  <c:v>27/03/2018 14:30:00</c:v>
                </c:pt>
                <c:pt idx="564">
                  <c:v>27/03/2018 14:45:00</c:v>
                </c:pt>
                <c:pt idx="565">
                  <c:v>27/03/2018 15:00:00</c:v>
                </c:pt>
                <c:pt idx="566">
                  <c:v>27/03/2018 15:15:00</c:v>
                </c:pt>
                <c:pt idx="567">
                  <c:v>27/03/2018 15:30:00</c:v>
                </c:pt>
                <c:pt idx="568">
                  <c:v>27/03/2018 15:45:00</c:v>
                </c:pt>
                <c:pt idx="569">
                  <c:v>27/03/2018 16:00:00</c:v>
                </c:pt>
                <c:pt idx="570">
                  <c:v>27/03/2018 16:15:00</c:v>
                </c:pt>
                <c:pt idx="571">
                  <c:v>27/03/2018 16:30:00</c:v>
                </c:pt>
                <c:pt idx="572">
                  <c:v>27/03/2018 16:45:00</c:v>
                </c:pt>
                <c:pt idx="573">
                  <c:v>27/03/2018 17:00:00</c:v>
                </c:pt>
                <c:pt idx="574">
                  <c:v>27/03/2018 17:15:00</c:v>
                </c:pt>
                <c:pt idx="575">
                  <c:v>27/03/2018 17:30:00</c:v>
                </c:pt>
                <c:pt idx="576">
                  <c:v>27/03/2018 17:45:00</c:v>
                </c:pt>
                <c:pt idx="577">
                  <c:v>27/03/2018 18:00:00</c:v>
                </c:pt>
                <c:pt idx="578">
                  <c:v>27/03/2018 18:15:00</c:v>
                </c:pt>
                <c:pt idx="579">
                  <c:v>27/03/2018 18:30:00</c:v>
                </c:pt>
                <c:pt idx="580">
                  <c:v>27/03/2018 18:45:00</c:v>
                </c:pt>
                <c:pt idx="581">
                  <c:v>27/03/2018 19:00:00</c:v>
                </c:pt>
                <c:pt idx="582">
                  <c:v>27/03/2018 19:15:00</c:v>
                </c:pt>
                <c:pt idx="583">
                  <c:v>27/03/2018 19:30:00</c:v>
                </c:pt>
                <c:pt idx="584">
                  <c:v>27/03/2018 19:45:00</c:v>
                </c:pt>
                <c:pt idx="585">
                  <c:v>27/03/2018 20:00:00</c:v>
                </c:pt>
                <c:pt idx="586">
                  <c:v>27/03/2018 20:15:00</c:v>
                </c:pt>
                <c:pt idx="587">
                  <c:v>27/03/2018 20:30:00</c:v>
                </c:pt>
                <c:pt idx="588">
                  <c:v>27/03/2018 20:45:00</c:v>
                </c:pt>
                <c:pt idx="589">
                  <c:v>27/03/2018 21:00:00</c:v>
                </c:pt>
                <c:pt idx="590">
                  <c:v>27/03/2018 21:15:00</c:v>
                </c:pt>
                <c:pt idx="591">
                  <c:v>27/03/2018 21:30:00</c:v>
                </c:pt>
                <c:pt idx="592">
                  <c:v>27/03/2018 21:45:00</c:v>
                </c:pt>
                <c:pt idx="593">
                  <c:v>27/03/2018 22:00:00</c:v>
                </c:pt>
                <c:pt idx="594">
                  <c:v>27/03/2018 22:15:00</c:v>
                </c:pt>
                <c:pt idx="595">
                  <c:v>27/03/2018 22:30:00</c:v>
                </c:pt>
                <c:pt idx="596">
                  <c:v>27/03/2018 22:45:00</c:v>
                </c:pt>
                <c:pt idx="597">
                  <c:v>27/03/2018 23:00:00</c:v>
                </c:pt>
                <c:pt idx="598">
                  <c:v>27/03/2018 23:15:00</c:v>
                </c:pt>
                <c:pt idx="599">
                  <c:v>27/03/2018 23:30:00</c:v>
                </c:pt>
                <c:pt idx="600">
                  <c:v>27/03/2018 23:45:00</c:v>
                </c:pt>
                <c:pt idx="601">
                  <c:v>28/03/2018 00:00:00</c:v>
                </c:pt>
                <c:pt idx="602">
                  <c:v>28/03/2018 00:15:00</c:v>
                </c:pt>
                <c:pt idx="603">
                  <c:v>28/03/2018 00:30:00</c:v>
                </c:pt>
                <c:pt idx="604">
                  <c:v>28/03/2018 00:45:00</c:v>
                </c:pt>
                <c:pt idx="605">
                  <c:v>28/03/2018 01:00:00</c:v>
                </c:pt>
                <c:pt idx="606">
                  <c:v>28/03/2018 01:15:00</c:v>
                </c:pt>
                <c:pt idx="607">
                  <c:v>28/03/2018 01:30:00</c:v>
                </c:pt>
                <c:pt idx="608">
                  <c:v>28/03/2018 01:45:00</c:v>
                </c:pt>
                <c:pt idx="609">
                  <c:v>28/03/2018 02:00:00</c:v>
                </c:pt>
                <c:pt idx="610">
                  <c:v>28/03/2018 02:15:00</c:v>
                </c:pt>
                <c:pt idx="611">
                  <c:v>28/03/2018 02:30:00</c:v>
                </c:pt>
                <c:pt idx="612">
                  <c:v>28/03/2018 02:45:00</c:v>
                </c:pt>
                <c:pt idx="613">
                  <c:v>28/03/2018 03:00:00</c:v>
                </c:pt>
                <c:pt idx="614">
                  <c:v>28/03/2018 03:15:00</c:v>
                </c:pt>
                <c:pt idx="615">
                  <c:v>28/03/2018 03:30:00</c:v>
                </c:pt>
                <c:pt idx="616">
                  <c:v>28/03/2018 03:45:00</c:v>
                </c:pt>
                <c:pt idx="617">
                  <c:v>28/03/2018 04:00:00</c:v>
                </c:pt>
                <c:pt idx="618">
                  <c:v>28/03/2018 04:15:00</c:v>
                </c:pt>
                <c:pt idx="619">
                  <c:v>28/03/2018 04:30:00</c:v>
                </c:pt>
                <c:pt idx="620">
                  <c:v>28/03/2018 04:45:00</c:v>
                </c:pt>
                <c:pt idx="621">
                  <c:v>28/03/2018 05:00:00</c:v>
                </c:pt>
                <c:pt idx="622">
                  <c:v>28/03/2018 05:15:00</c:v>
                </c:pt>
                <c:pt idx="623">
                  <c:v>28/03/2018 05:30:00</c:v>
                </c:pt>
                <c:pt idx="624">
                  <c:v>28/03/2018 05:45:00</c:v>
                </c:pt>
                <c:pt idx="625">
                  <c:v>28/03/2018 06:00:00</c:v>
                </c:pt>
                <c:pt idx="626">
                  <c:v>28/03/2018 06:15:00</c:v>
                </c:pt>
                <c:pt idx="627">
                  <c:v>28/03/2018 06:30:00</c:v>
                </c:pt>
                <c:pt idx="628">
                  <c:v>28/03/2018 06:45:00</c:v>
                </c:pt>
                <c:pt idx="629">
                  <c:v>28/03/2018 07:00:00</c:v>
                </c:pt>
                <c:pt idx="630">
                  <c:v>28/03/2018 07:15:00</c:v>
                </c:pt>
                <c:pt idx="631">
                  <c:v>28/03/2018 07:30:00</c:v>
                </c:pt>
                <c:pt idx="632">
                  <c:v>28/03/2018 07:45:00</c:v>
                </c:pt>
                <c:pt idx="633">
                  <c:v>28/03/2018 08:00:00</c:v>
                </c:pt>
                <c:pt idx="634">
                  <c:v>28/03/2018 08:15:00</c:v>
                </c:pt>
                <c:pt idx="635">
                  <c:v>28/03/2018 08:30:00</c:v>
                </c:pt>
                <c:pt idx="636">
                  <c:v>28/03/2018 08:45:00</c:v>
                </c:pt>
                <c:pt idx="637">
                  <c:v>28/03/2018 09:00:00</c:v>
                </c:pt>
                <c:pt idx="638">
                  <c:v>28/03/2018 09:15:00</c:v>
                </c:pt>
                <c:pt idx="639">
                  <c:v>28/03/2018 09:30:00</c:v>
                </c:pt>
                <c:pt idx="640">
                  <c:v>28/03/2018 09:45:00</c:v>
                </c:pt>
                <c:pt idx="641">
                  <c:v>28/03/2018 10:00:00</c:v>
                </c:pt>
                <c:pt idx="642">
                  <c:v>28/03/2018 10:15:00</c:v>
                </c:pt>
                <c:pt idx="643">
                  <c:v>28/03/2018 10:30:00</c:v>
                </c:pt>
                <c:pt idx="644">
                  <c:v>28/03/2018 10:45:00</c:v>
                </c:pt>
                <c:pt idx="645">
                  <c:v>28/03/2018 11:00:00</c:v>
                </c:pt>
                <c:pt idx="646">
                  <c:v>28/03/2018 11:15:00</c:v>
                </c:pt>
                <c:pt idx="647">
                  <c:v>28/03/2018 11:30:00</c:v>
                </c:pt>
                <c:pt idx="648">
                  <c:v>28/03/2018 11:45:00</c:v>
                </c:pt>
                <c:pt idx="649">
                  <c:v>28/03/2018 12:00:00</c:v>
                </c:pt>
                <c:pt idx="650">
                  <c:v>28/03/2018 12:15:00</c:v>
                </c:pt>
                <c:pt idx="651">
                  <c:v>28/03/2018 12:30:00</c:v>
                </c:pt>
                <c:pt idx="652">
                  <c:v>28/03/2018 12:45:00</c:v>
                </c:pt>
                <c:pt idx="653">
                  <c:v>28/03/2018 13:00:00</c:v>
                </c:pt>
                <c:pt idx="654">
                  <c:v>28/03/2018 13:15:00</c:v>
                </c:pt>
                <c:pt idx="655">
                  <c:v>28/03/2018 13:30:00</c:v>
                </c:pt>
                <c:pt idx="656">
                  <c:v>28/03/2018 13:45:00</c:v>
                </c:pt>
                <c:pt idx="657">
                  <c:v>28/03/2018 14:00:00</c:v>
                </c:pt>
                <c:pt idx="658">
                  <c:v>28/03/2018 14:15:00</c:v>
                </c:pt>
                <c:pt idx="659">
                  <c:v>28/03/2018 14:30:00</c:v>
                </c:pt>
                <c:pt idx="660">
                  <c:v>28/03/2018 14:45:00</c:v>
                </c:pt>
                <c:pt idx="661">
                  <c:v>28/03/2018 15:00:00</c:v>
                </c:pt>
                <c:pt idx="662">
                  <c:v>28/03/2018 15:15:00</c:v>
                </c:pt>
                <c:pt idx="663">
                  <c:v>28/03/2018 15:30:00</c:v>
                </c:pt>
                <c:pt idx="664">
                  <c:v>28/03/2018 15:45:00</c:v>
                </c:pt>
                <c:pt idx="665">
                  <c:v>28/03/2018 16:00:00</c:v>
                </c:pt>
                <c:pt idx="666">
                  <c:v>28/03/2018 16:15:00</c:v>
                </c:pt>
                <c:pt idx="667">
                  <c:v>28/03/2018 16:30:00</c:v>
                </c:pt>
                <c:pt idx="668">
                  <c:v>28/03/2018 16:45:00</c:v>
                </c:pt>
                <c:pt idx="669">
                  <c:v>28/03/2018 17:00:00</c:v>
                </c:pt>
                <c:pt idx="670">
                  <c:v>28/03/2018 17:15:00</c:v>
                </c:pt>
                <c:pt idx="671">
                  <c:v>28/03/2018 17:30:00</c:v>
                </c:pt>
                <c:pt idx="672">
                  <c:v>28/03/2018 17:45:00</c:v>
                </c:pt>
                <c:pt idx="673">
                  <c:v>28/03/2018 18:00:00</c:v>
                </c:pt>
                <c:pt idx="674">
                  <c:v>28/03/2018 18:15:00</c:v>
                </c:pt>
                <c:pt idx="675">
                  <c:v>28/03/2018 18:30:00</c:v>
                </c:pt>
                <c:pt idx="676">
                  <c:v>28/03/2018 18:45:00</c:v>
                </c:pt>
                <c:pt idx="677">
                  <c:v>28/03/2018 19:00:00</c:v>
                </c:pt>
                <c:pt idx="678">
                  <c:v>28/03/2018 19:15:00</c:v>
                </c:pt>
                <c:pt idx="679">
                  <c:v>28/03/2018 19:30:00</c:v>
                </c:pt>
                <c:pt idx="680">
                  <c:v>28/03/2018 19:45:00</c:v>
                </c:pt>
                <c:pt idx="681">
                  <c:v>28/03/2018 20:00:00</c:v>
                </c:pt>
                <c:pt idx="682">
                  <c:v>28/03/2018 20:15:00</c:v>
                </c:pt>
                <c:pt idx="683">
                  <c:v>28/03/2018 20:30:00</c:v>
                </c:pt>
                <c:pt idx="684">
                  <c:v>28/03/2018 20:45:00</c:v>
                </c:pt>
                <c:pt idx="685">
                  <c:v>28/03/2018 21:00:00</c:v>
                </c:pt>
                <c:pt idx="686">
                  <c:v>28/03/2018 21:15:00</c:v>
                </c:pt>
                <c:pt idx="687">
                  <c:v>28/03/2018 21:30:00</c:v>
                </c:pt>
                <c:pt idx="688">
                  <c:v>28/03/2018 21:45:00</c:v>
                </c:pt>
                <c:pt idx="689">
                  <c:v>28/03/2018 22:00:00</c:v>
                </c:pt>
                <c:pt idx="690">
                  <c:v>28/03/2018 22:15:00</c:v>
                </c:pt>
                <c:pt idx="691">
                  <c:v>28/03/2018 22:30:00</c:v>
                </c:pt>
                <c:pt idx="692">
                  <c:v>28/03/2018 22:45:00</c:v>
                </c:pt>
                <c:pt idx="693">
                  <c:v>28/03/2018 23:00:00</c:v>
                </c:pt>
                <c:pt idx="694">
                  <c:v>28/03/2018 23:15:00</c:v>
                </c:pt>
                <c:pt idx="695">
                  <c:v>28/03/2018 23:30:00</c:v>
                </c:pt>
                <c:pt idx="696">
                  <c:v>28/03/2018 23:45:00</c:v>
                </c:pt>
                <c:pt idx="697">
                  <c:v>29/03/2018 00:00:00</c:v>
                </c:pt>
                <c:pt idx="698">
                  <c:v>29/03/2018 00:15:00</c:v>
                </c:pt>
                <c:pt idx="699">
                  <c:v>29/03/2018 00:30:00</c:v>
                </c:pt>
                <c:pt idx="700">
                  <c:v>29/03/2018 00:45:00</c:v>
                </c:pt>
                <c:pt idx="701">
                  <c:v>29/03/2018 01:00:00</c:v>
                </c:pt>
                <c:pt idx="702">
                  <c:v>29/03/2018 01:15:00</c:v>
                </c:pt>
                <c:pt idx="703">
                  <c:v>29/03/2018 01:30:00</c:v>
                </c:pt>
                <c:pt idx="704">
                  <c:v>29/03/2018 01:45:00</c:v>
                </c:pt>
                <c:pt idx="705">
                  <c:v>29/03/2018 02:00:00</c:v>
                </c:pt>
                <c:pt idx="706">
                  <c:v>29/03/2018 02:15:00</c:v>
                </c:pt>
                <c:pt idx="707">
                  <c:v>29/03/2018 02:30:00</c:v>
                </c:pt>
                <c:pt idx="708">
                  <c:v>29/03/2018 02:45:00</c:v>
                </c:pt>
                <c:pt idx="709">
                  <c:v>29/03/2018 03:00:00</c:v>
                </c:pt>
                <c:pt idx="710">
                  <c:v>29/03/2018 03:15:00</c:v>
                </c:pt>
                <c:pt idx="711">
                  <c:v>29/03/2018 03:30:00</c:v>
                </c:pt>
                <c:pt idx="712">
                  <c:v>29/03/2018 03:45:00</c:v>
                </c:pt>
                <c:pt idx="713">
                  <c:v>29/03/2018 04:00:00</c:v>
                </c:pt>
                <c:pt idx="714">
                  <c:v>29/03/2018 04:15:00</c:v>
                </c:pt>
                <c:pt idx="715">
                  <c:v>29/03/2018 04:30:00</c:v>
                </c:pt>
                <c:pt idx="716">
                  <c:v>29/03/2018 04:45:00</c:v>
                </c:pt>
                <c:pt idx="717">
                  <c:v>29/03/2018 05:00:00</c:v>
                </c:pt>
                <c:pt idx="718">
                  <c:v>29/03/2018 05:15:00</c:v>
                </c:pt>
                <c:pt idx="719">
                  <c:v>29/03/2018 05:30:00</c:v>
                </c:pt>
                <c:pt idx="720">
                  <c:v>29/03/2018 05:45:00</c:v>
                </c:pt>
                <c:pt idx="721">
                  <c:v>29/03/2018 06:00:00</c:v>
                </c:pt>
                <c:pt idx="722">
                  <c:v>29/03/2018 06:15:00</c:v>
                </c:pt>
                <c:pt idx="723">
                  <c:v>29/03/2018 06:30:00</c:v>
                </c:pt>
                <c:pt idx="724">
                  <c:v>29/03/2018 06:45:00</c:v>
                </c:pt>
                <c:pt idx="725">
                  <c:v>29/03/2018 07:00:00</c:v>
                </c:pt>
                <c:pt idx="726">
                  <c:v>29/03/2018 07:15:00</c:v>
                </c:pt>
                <c:pt idx="727">
                  <c:v>29/03/2018 07:30:00</c:v>
                </c:pt>
                <c:pt idx="728">
                  <c:v>29/03/2018 07:45:00</c:v>
                </c:pt>
                <c:pt idx="729">
                  <c:v>29/03/2018 08:00:00</c:v>
                </c:pt>
                <c:pt idx="730">
                  <c:v>29/03/2018 08:15:00</c:v>
                </c:pt>
                <c:pt idx="731">
                  <c:v>29/03/2018 08:30:00</c:v>
                </c:pt>
                <c:pt idx="732">
                  <c:v>29/03/2018 08:45:00</c:v>
                </c:pt>
                <c:pt idx="733">
                  <c:v>29/03/2018 09:00:00</c:v>
                </c:pt>
                <c:pt idx="734">
                  <c:v>29/03/2018 09:15:00</c:v>
                </c:pt>
                <c:pt idx="735">
                  <c:v>29/03/2018 09:30:00</c:v>
                </c:pt>
                <c:pt idx="736">
                  <c:v>29/03/2018 09:45:00</c:v>
                </c:pt>
                <c:pt idx="737">
                  <c:v>29/03/2018 10:00:00</c:v>
                </c:pt>
                <c:pt idx="738">
                  <c:v>29/03/2018 10:15:00</c:v>
                </c:pt>
                <c:pt idx="739">
                  <c:v>29/03/2018 10:30:00</c:v>
                </c:pt>
                <c:pt idx="740">
                  <c:v>29/03/2018 10:45:00</c:v>
                </c:pt>
                <c:pt idx="741">
                  <c:v>29/03/2018 11:00:00</c:v>
                </c:pt>
                <c:pt idx="742">
                  <c:v>29/03/2018 11:15:00</c:v>
                </c:pt>
                <c:pt idx="743">
                  <c:v>29/03/2018 11:30:00</c:v>
                </c:pt>
                <c:pt idx="744">
                  <c:v>29/03/2018 11:45:00</c:v>
                </c:pt>
                <c:pt idx="745">
                  <c:v>29/03/2018 12:00:00</c:v>
                </c:pt>
                <c:pt idx="746">
                  <c:v>29/03/2018 12:15:00</c:v>
                </c:pt>
                <c:pt idx="747">
                  <c:v>29/03/2018 12:30:00</c:v>
                </c:pt>
                <c:pt idx="748">
                  <c:v>29/03/2018 12:45:00</c:v>
                </c:pt>
                <c:pt idx="749">
                  <c:v>29/03/2018 13:00:00</c:v>
                </c:pt>
                <c:pt idx="750">
                  <c:v>29/03/2018 13:15:00</c:v>
                </c:pt>
                <c:pt idx="751">
                  <c:v>29/03/2018 13:30:00</c:v>
                </c:pt>
                <c:pt idx="752">
                  <c:v>29/03/2018 13:45:00</c:v>
                </c:pt>
                <c:pt idx="753">
                  <c:v>29/03/2018 14:00:00</c:v>
                </c:pt>
                <c:pt idx="754">
                  <c:v>29/03/2018 14:15:00</c:v>
                </c:pt>
                <c:pt idx="755">
                  <c:v>29/03/2018 14:30:00</c:v>
                </c:pt>
                <c:pt idx="756">
                  <c:v>29/03/2018 14:45:00</c:v>
                </c:pt>
                <c:pt idx="757">
                  <c:v>29/03/2018 15:00:00</c:v>
                </c:pt>
                <c:pt idx="758">
                  <c:v>29/03/2018 15:15:00</c:v>
                </c:pt>
                <c:pt idx="759">
                  <c:v>29/03/2018 15:30:00</c:v>
                </c:pt>
                <c:pt idx="760">
                  <c:v>29/03/2018 15:45:00</c:v>
                </c:pt>
              </c:strCache>
            </c:strRef>
          </c:cat>
          <c:val>
            <c:numRef>
              <c:f>'กราฟ MDB TR.800 kVA.'!$N$2:$N$762</c:f>
              <c:numCache>
                <c:formatCode>0.00</c:formatCode>
                <c:ptCount val="761"/>
                <c:pt idx="0">
                  <c:v>207.15200000000004</c:v>
                </c:pt>
                <c:pt idx="1">
                  <c:v>201.678</c:v>
                </c:pt>
                <c:pt idx="2">
                  <c:v>205.64399999999998</c:v>
                </c:pt>
                <c:pt idx="3">
                  <c:v>194.166</c:v>
                </c:pt>
                <c:pt idx="4">
                  <c:v>192.32000000000005</c:v>
                </c:pt>
                <c:pt idx="5">
                  <c:v>191.233</c:v>
                </c:pt>
                <c:pt idx="6">
                  <c:v>193.8</c:v>
                </c:pt>
                <c:pt idx="7">
                  <c:v>194.453</c:v>
                </c:pt>
                <c:pt idx="8">
                  <c:v>192.292</c:v>
                </c:pt>
                <c:pt idx="9">
                  <c:v>187.18</c:v>
                </c:pt>
                <c:pt idx="10">
                  <c:v>185.41200000000001</c:v>
                </c:pt>
                <c:pt idx="11">
                  <c:v>187.26</c:v>
                </c:pt>
                <c:pt idx="12">
                  <c:v>185.57</c:v>
                </c:pt>
                <c:pt idx="13">
                  <c:v>180.708</c:v>
                </c:pt>
                <c:pt idx="14">
                  <c:v>184.41800000000001</c:v>
                </c:pt>
                <c:pt idx="15">
                  <c:v>183.56300000000002</c:v>
                </c:pt>
                <c:pt idx="16">
                  <c:v>187.84800000000001</c:v>
                </c:pt>
                <c:pt idx="17">
                  <c:v>202.85900000000001</c:v>
                </c:pt>
                <c:pt idx="18">
                  <c:v>200.96700000000001</c:v>
                </c:pt>
                <c:pt idx="19">
                  <c:v>206.029</c:v>
                </c:pt>
                <c:pt idx="20">
                  <c:v>199.70499999999998</c:v>
                </c:pt>
                <c:pt idx="21">
                  <c:v>198.55200000000005</c:v>
                </c:pt>
                <c:pt idx="22">
                  <c:v>194.67699999999999</c:v>
                </c:pt>
                <c:pt idx="23">
                  <c:v>184.98800000000006</c:v>
                </c:pt>
                <c:pt idx="24">
                  <c:v>191.142</c:v>
                </c:pt>
                <c:pt idx="25">
                  <c:v>193.85100000000006</c:v>
                </c:pt>
                <c:pt idx="26">
                  <c:v>201.90300000000002</c:v>
                </c:pt>
                <c:pt idx="27">
                  <c:v>185.7</c:v>
                </c:pt>
                <c:pt idx="28">
                  <c:v>175.41300000000001</c:v>
                </c:pt>
                <c:pt idx="29">
                  <c:v>167.64499999999998</c:v>
                </c:pt>
                <c:pt idx="30">
                  <c:v>166.86600000000001</c:v>
                </c:pt>
                <c:pt idx="31">
                  <c:v>166.45600000000005</c:v>
                </c:pt>
                <c:pt idx="32">
                  <c:v>168.37</c:v>
                </c:pt>
                <c:pt idx="33">
                  <c:v>164.12800000000001</c:v>
                </c:pt>
                <c:pt idx="34">
                  <c:v>163.108</c:v>
                </c:pt>
                <c:pt idx="35">
                  <c:v>165.98000000000005</c:v>
                </c:pt>
                <c:pt idx="36">
                  <c:v>167.53900000000002</c:v>
                </c:pt>
                <c:pt idx="37">
                  <c:v>159.63999999999999</c:v>
                </c:pt>
                <c:pt idx="38">
                  <c:v>161.054</c:v>
                </c:pt>
                <c:pt idx="39">
                  <c:v>165.26</c:v>
                </c:pt>
                <c:pt idx="40">
                  <c:v>166.28800000000001</c:v>
                </c:pt>
                <c:pt idx="41">
                  <c:v>169.18300000000002</c:v>
                </c:pt>
                <c:pt idx="42">
                  <c:v>163.923</c:v>
                </c:pt>
                <c:pt idx="43">
                  <c:v>165.721</c:v>
                </c:pt>
                <c:pt idx="44">
                  <c:v>173.9</c:v>
                </c:pt>
                <c:pt idx="45">
                  <c:v>177.732</c:v>
                </c:pt>
                <c:pt idx="46">
                  <c:v>177.78300000000002</c:v>
                </c:pt>
                <c:pt idx="47">
                  <c:v>173.90300000000002</c:v>
                </c:pt>
                <c:pt idx="48">
                  <c:v>180.67899999999997</c:v>
                </c:pt>
                <c:pt idx="49">
                  <c:v>183.24699999999999</c:v>
                </c:pt>
                <c:pt idx="50">
                  <c:v>190.67299999999997</c:v>
                </c:pt>
                <c:pt idx="51">
                  <c:v>204.98400000000001</c:v>
                </c:pt>
                <c:pt idx="52">
                  <c:v>206.96300000000002</c:v>
                </c:pt>
                <c:pt idx="53">
                  <c:v>203.53200000000001</c:v>
                </c:pt>
                <c:pt idx="54">
                  <c:v>208.57</c:v>
                </c:pt>
                <c:pt idx="55">
                  <c:v>211.31300000000002</c:v>
                </c:pt>
                <c:pt idx="56">
                  <c:v>224.14299999999997</c:v>
                </c:pt>
                <c:pt idx="57">
                  <c:v>211.63900000000001</c:v>
                </c:pt>
                <c:pt idx="58">
                  <c:v>222.19399999999999</c:v>
                </c:pt>
                <c:pt idx="59">
                  <c:v>227.124</c:v>
                </c:pt>
                <c:pt idx="60">
                  <c:v>207.35600000000005</c:v>
                </c:pt>
                <c:pt idx="61">
                  <c:v>214.04</c:v>
                </c:pt>
                <c:pt idx="62">
                  <c:v>209.03900000000002</c:v>
                </c:pt>
                <c:pt idx="63">
                  <c:v>201.893</c:v>
                </c:pt>
                <c:pt idx="64">
                  <c:v>196.10900000000001</c:v>
                </c:pt>
                <c:pt idx="65">
                  <c:v>190.02200000000005</c:v>
                </c:pt>
                <c:pt idx="66">
                  <c:v>187.553</c:v>
                </c:pt>
                <c:pt idx="67">
                  <c:v>190.803</c:v>
                </c:pt>
                <c:pt idx="68">
                  <c:v>191.52</c:v>
                </c:pt>
                <c:pt idx="69">
                  <c:v>188.542</c:v>
                </c:pt>
                <c:pt idx="70">
                  <c:v>184.34</c:v>
                </c:pt>
                <c:pt idx="71">
                  <c:v>177.602</c:v>
                </c:pt>
                <c:pt idx="72">
                  <c:v>186.18200000000004</c:v>
                </c:pt>
                <c:pt idx="73">
                  <c:v>186.00700000000001</c:v>
                </c:pt>
                <c:pt idx="74">
                  <c:v>185.55800000000005</c:v>
                </c:pt>
                <c:pt idx="75">
                  <c:v>176.04599999999999</c:v>
                </c:pt>
                <c:pt idx="76">
                  <c:v>171.86700000000005</c:v>
                </c:pt>
                <c:pt idx="77">
                  <c:v>169.48100000000005</c:v>
                </c:pt>
                <c:pt idx="78">
                  <c:v>183.76</c:v>
                </c:pt>
                <c:pt idx="79">
                  <c:v>182.50800000000001</c:v>
                </c:pt>
                <c:pt idx="80">
                  <c:v>175.93200000000004</c:v>
                </c:pt>
                <c:pt idx="81">
                  <c:v>156.22999999999999</c:v>
                </c:pt>
                <c:pt idx="82">
                  <c:v>158.416</c:v>
                </c:pt>
                <c:pt idx="83">
                  <c:v>164.64699999999999</c:v>
                </c:pt>
                <c:pt idx="84">
                  <c:v>164.36700000000005</c:v>
                </c:pt>
                <c:pt idx="85">
                  <c:v>167.721</c:v>
                </c:pt>
                <c:pt idx="86">
                  <c:v>166.09800000000001</c:v>
                </c:pt>
                <c:pt idx="87">
                  <c:v>166.34800000000001</c:v>
                </c:pt>
                <c:pt idx="88">
                  <c:v>168.23999999999998</c:v>
                </c:pt>
                <c:pt idx="89">
                  <c:v>169.434</c:v>
                </c:pt>
                <c:pt idx="90">
                  <c:v>172.88100000000006</c:v>
                </c:pt>
                <c:pt idx="91">
                  <c:v>170.56399999999999</c:v>
                </c:pt>
                <c:pt idx="92">
                  <c:v>169.67</c:v>
                </c:pt>
                <c:pt idx="93">
                  <c:v>178.77699999999999</c:v>
                </c:pt>
                <c:pt idx="94">
                  <c:v>181.06300000000002</c:v>
                </c:pt>
                <c:pt idx="95">
                  <c:v>185.43800000000005</c:v>
                </c:pt>
                <c:pt idx="96">
                  <c:v>186.11099999999999</c:v>
                </c:pt>
                <c:pt idx="97">
                  <c:v>185.72900000000001</c:v>
                </c:pt>
                <c:pt idx="98">
                  <c:v>187.81100000000001</c:v>
                </c:pt>
                <c:pt idx="99">
                  <c:v>183.25800000000001</c:v>
                </c:pt>
                <c:pt idx="100">
                  <c:v>195.35300000000001</c:v>
                </c:pt>
                <c:pt idx="101">
                  <c:v>191.208</c:v>
                </c:pt>
                <c:pt idx="102">
                  <c:v>199.77099999999999</c:v>
                </c:pt>
                <c:pt idx="103">
                  <c:v>202.38000000000005</c:v>
                </c:pt>
                <c:pt idx="104">
                  <c:v>192.846</c:v>
                </c:pt>
                <c:pt idx="105">
                  <c:v>191.297</c:v>
                </c:pt>
                <c:pt idx="106">
                  <c:v>194.15200000000004</c:v>
                </c:pt>
                <c:pt idx="107">
                  <c:v>197.87300000000002</c:v>
                </c:pt>
                <c:pt idx="108">
                  <c:v>204.785</c:v>
                </c:pt>
                <c:pt idx="109">
                  <c:v>191.96100000000001</c:v>
                </c:pt>
                <c:pt idx="110">
                  <c:v>195.44399999999999</c:v>
                </c:pt>
                <c:pt idx="111">
                  <c:v>194.44800000000001</c:v>
                </c:pt>
                <c:pt idx="112">
                  <c:v>189.88200000000006</c:v>
                </c:pt>
                <c:pt idx="113">
                  <c:v>190.98500000000001</c:v>
                </c:pt>
                <c:pt idx="114">
                  <c:v>186.12300000000002</c:v>
                </c:pt>
                <c:pt idx="115">
                  <c:v>187.61199999999999</c:v>
                </c:pt>
                <c:pt idx="116">
                  <c:v>193.56800000000001</c:v>
                </c:pt>
                <c:pt idx="117">
                  <c:v>195.72</c:v>
                </c:pt>
                <c:pt idx="118">
                  <c:v>187.59800000000001</c:v>
                </c:pt>
                <c:pt idx="119">
                  <c:v>183.61799999999999</c:v>
                </c:pt>
                <c:pt idx="120">
                  <c:v>181.07</c:v>
                </c:pt>
                <c:pt idx="121">
                  <c:v>176.46</c:v>
                </c:pt>
                <c:pt idx="122">
                  <c:v>177.911</c:v>
                </c:pt>
                <c:pt idx="123">
                  <c:v>175.55800000000005</c:v>
                </c:pt>
                <c:pt idx="124">
                  <c:v>169.15900000000002</c:v>
                </c:pt>
                <c:pt idx="125">
                  <c:v>175.3</c:v>
                </c:pt>
                <c:pt idx="126">
                  <c:v>169.89600000000004</c:v>
                </c:pt>
                <c:pt idx="127">
                  <c:v>169.67299999999997</c:v>
                </c:pt>
                <c:pt idx="128">
                  <c:v>172.06200000000001</c:v>
                </c:pt>
                <c:pt idx="129">
                  <c:v>166.98500000000001</c:v>
                </c:pt>
                <c:pt idx="130">
                  <c:v>160.82900000000001</c:v>
                </c:pt>
                <c:pt idx="131">
                  <c:v>163.15800000000004</c:v>
                </c:pt>
                <c:pt idx="132">
                  <c:v>161.43100000000001</c:v>
                </c:pt>
                <c:pt idx="133">
                  <c:v>163.68700000000001</c:v>
                </c:pt>
                <c:pt idx="134">
                  <c:v>163.24599999999998</c:v>
                </c:pt>
                <c:pt idx="135">
                  <c:v>164.72</c:v>
                </c:pt>
                <c:pt idx="136">
                  <c:v>160.92100000000005</c:v>
                </c:pt>
                <c:pt idx="137">
                  <c:v>160.417</c:v>
                </c:pt>
                <c:pt idx="138">
                  <c:v>165.94399999999999</c:v>
                </c:pt>
                <c:pt idx="139">
                  <c:v>166.459</c:v>
                </c:pt>
                <c:pt idx="140">
                  <c:v>166.75899999999999</c:v>
                </c:pt>
                <c:pt idx="141">
                  <c:v>167.87900000000002</c:v>
                </c:pt>
                <c:pt idx="142">
                  <c:v>166.76900000000001</c:v>
                </c:pt>
                <c:pt idx="143">
                  <c:v>165.089</c:v>
                </c:pt>
                <c:pt idx="144">
                  <c:v>177.57300000000001</c:v>
                </c:pt>
                <c:pt idx="145">
                  <c:v>180.071</c:v>
                </c:pt>
                <c:pt idx="146">
                  <c:v>182.626</c:v>
                </c:pt>
                <c:pt idx="147">
                  <c:v>193.416</c:v>
                </c:pt>
                <c:pt idx="148">
                  <c:v>216.02800000000005</c:v>
                </c:pt>
                <c:pt idx="149">
                  <c:v>214.417</c:v>
                </c:pt>
                <c:pt idx="150">
                  <c:v>195.404</c:v>
                </c:pt>
                <c:pt idx="151">
                  <c:v>201.49</c:v>
                </c:pt>
                <c:pt idx="152">
                  <c:v>206.49</c:v>
                </c:pt>
                <c:pt idx="153">
                  <c:v>211.60499999999999</c:v>
                </c:pt>
                <c:pt idx="154">
                  <c:v>217.94200000000001</c:v>
                </c:pt>
                <c:pt idx="155">
                  <c:v>224.76999999999998</c:v>
                </c:pt>
                <c:pt idx="156">
                  <c:v>219.09700000000001</c:v>
                </c:pt>
                <c:pt idx="157">
                  <c:v>211.22200000000001</c:v>
                </c:pt>
                <c:pt idx="158">
                  <c:v>208.66399999999999</c:v>
                </c:pt>
                <c:pt idx="159">
                  <c:v>209.97200000000001</c:v>
                </c:pt>
                <c:pt idx="160">
                  <c:v>193.05600000000001</c:v>
                </c:pt>
                <c:pt idx="161">
                  <c:v>183.446</c:v>
                </c:pt>
                <c:pt idx="162">
                  <c:v>180.58600000000001</c:v>
                </c:pt>
                <c:pt idx="163">
                  <c:v>182.97900000000001</c:v>
                </c:pt>
                <c:pt idx="164">
                  <c:v>172.875</c:v>
                </c:pt>
                <c:pt idx="165">
                  <c:v>188.846</c:v>
                </c:pt>
                <c:pt idx="166">
                  <c:v>191.68900000000002</c:v>
                </c:pt>
                <c:pt idx="167">
                  <c:v>175.756</c:v>
                </c:pt>
                <c:pt idx="168">
                  <c:v>177.85800000000006</c:v>
                </c:pt>
                <c:pt idx="169">
                  <c:v>170.70899999999997</c:v>
                </c:pt>
                <c:pt idx="170">
                  <c:v>169.21399999999994</c:v>
                </c:pt>
                <c:pt idx="171">
                  <c:v>152.87</c:v>
                </c:pt>
                <c:pt idx="172">
                  <c:v>154.98600000000005</c:v>
                </c:pt>
                <c:pt idx="173">
                  <c:v>152.12800000000001</c:v>
                </c:pt>
                <c:pt idx="174">
                  <c:v>145.553</c:v>
                </c:pt>
                <c:pt idx="175">
                  <c:v>155.18800000000005</c:v>
                </c:pt>
                <c:pt idx="176">
                  <c:v>155.053</c:v>
                </c:pt>
                <c:pt idx="177">
                  <c:v>155.74299999999999</c:v>
                </c:pt>
                <c:pt idx="178">
                  <c:v>149.68200000000004</c:v>
                </c:pt>
                <c:pt idx="179">
                  <c:v>149.18600000000001</c:v>
                </c:pt>
                <c:pt idx="180">
                  <c:v>170.041</c:v>
                </c:pt>
                <c:pt idx="181">
                  <c:v>169.49700000000001</c:v>
                </c:pt>
                <c:pt idx="182">
                  <c:v>171.43600000000001</c:v>
                </c:pt>
                <c:pt idx="183">
                  <c:v>168.61199999999999</c:v>
                </c:pt>
                <c:pt idx="184">
                  <c:v>166.64899999999997</c:v>
                </c:pt>
                <c:pt idx="185">
                  <c:v>160.67099999999999</c:v>
                </c:pt>
                <c:pt idx="186">
                  <c:v>168.50200000000001</c:v>
                </c:pt>
                <c:pt idx="187">
                  <c:v>169.131</c:v>
                </c:pt>
                <c:pt idx="188">
                  <c:v>176.768</c:v>
                </c:pt>
                <c:pt idx="189">
                  <c:v>183.55700000000004</c:v>
                </c:pt>
                <c:pt idx="190">
                  <c:v>177.81300000000002</c:v>
                </c:pt>
                <c:pt idx="191">
                  <c:v>181.77799999999999</c:v>
                </c:pt>
                <c:pt idx="192">
                  <c:v>172.761</c:v>
                </c:pt>
                <c:pt idx="193">
                  <c:v>176.46800000000005</c:v>
                </c:pt>
                <c:pt idx="194">
                  <c:v>181.66200000000001</c:v>
                </c:pt>
                <c:pt idx="195">
                  <c:v>188.76</c:v>
                </c:pt>
                <c:pt idx="196">
                  <c:v>204.64599999999999</c:v>
                </c:pt>
                <c:pt idx="197">
                  <c:v>197.51499999999999</c:v>
                </c:pt>
                <c:pt idx="198">
                  <c:v>183.684</c:v>
                </c:pt>
                <c:pt idx="199">
                  <c:v>192.93</c:v>
                </c:pt>
                <c:pt idx="200">
                  <c:v>185.81100000000001</c:v>
                </c:pt>
                <c:pt idx="201">
                  <c:v>182.74199999999999</c:v>
                </c:pt>
                <c:pt idx="202">
                  <c:v>182.399</c:v>
                </c:pt>
                <c:pt idx="203">
                  <c:v>179.13499999999999</c:v>
                </c:pt>
                <c:pt idx="204">
                  <c:v>182.39800000000005</c:v>
                </c:pt>
                <c:pt idx="205">
                  <c:v>189.29</c:v>
                </c:pt>
                <c:pt idx="206">
                  <c:v>187.84800000000001</c:v>
                </c:pt>
                <c:pt idx="207">
                  <c:v>191.17899999999997</c:v>
                </c:pt>
                <c:pt idx="208">
                  <c:v>200.33600000000001</c:v>
                </c:pt>
                <c:pt idx="209">
                  <c:v>199.75</c:v>
                </c:pt>
                <c:pt idx="210">
                  <c:v>196.88200000000006</c:v>
                </c:pt>
                <c:pt idx="211">
                  <c:v>187.14399999999998</c:v>
                </c:pt>
                <c:pt idx="212">
                  <c:v>193.65600000000001</c:v>
                </c:pt>
                <c:pt idx="213">
                  <c:v>198.28100000000001</c:v>
                </c:pt>
                <c:pt idx="214">
                  <c:v>198.95400000000001</c:v>
                </c:pt>
                <c:pt idx="215">
                  <c:v>189.018</c:v>
                </c:pt>
                <c:pt idx="216">
                  <c:v>177.14099999999999</c:v>
                </c:pt>
                <c:pt idx="217">
                  <c:v>179.304</c:v>
                </c:pt>
                <c:pt idx="218">
                  <c:v>172.73399999999998</c:v>
                </c:pt>
                <c:pt idx="219">
                  <c:v>167.60300000000001</c:v>
                </c:pt>
                <c:pt idx="220">
                  <c:v>160.91</c:v>
                </c:pt>
                <c:pt idx="221">
                  <c:v>165.08800000000005</c:v>
                </c:pt>
                <c:pt idx="222">
                  <c:v>156.29</c:v>
                </c:pt>
                <c:pt idx="223">
                  <c:v>160.24899999999997</c:v>
                </c:pt>
                <c:pt idx="224">
                  <c:v>161.148</c:v>
                </c:pt>
                <c:pt idx="225">
                  <c:v>161.75299999999999</c:v>
                </c:pt>
                <c:pt idx="226">
                  <c:v>162.73699999999999</c:v>
                </c:pt>
                <c:pt idx="227">
                  <c:v>169.10900000000001</c:v>
                </c:pt>
                <c:pt idx="228">
                  <c:v>164.13200000000001</c:v>
                </c:pt>
                <c:pt idx="229">
                  <c:v>168.238</c:v>
                </c:pt>
                <c:pt idx="230">
                  <c:v>181.20099999999999</c:v>
                </c:pt>
                <c:pt idx="231">
                  <c:v>171.3</c:v>
                </c:pt>
                <c:pt idx="232">
                  <c:v>163.10300000000001</c:v>
                </c:pt>
                <c:pt idx="233">
                  <c:v>159.59900000000002</c:v>
                </c:pt>
                <c:pt idx="234">
                  <c:v>161.733</c:v>
                </c:pt>
                <c:pt idx="235">
                  <c:v>167.76</c:v>
                </c:pt>
                <c:pt idx="236">
                  <c:v>165.47800000000001</c:v>
                </c:pt>
                <c:pt idx="237">
                  <c:v>170.95100000000005</c:v>
                </c:pt>
                <c:pt idx="238">
                  <c:v>173.69</c:v>
                </c:pt>
                <c:pt idx="239">
                  <c:v>174.74899999999997</c:v>
                </c:pt>
                <c:pt idx="240">
                  <c:v>184.83200000000005</c:v>
                </c:pt>
                <c:pt idx="241">
                  <c:v>186.524</c:v>
                </c:pt>
                <c:pt idx="242">
                  <c:v>189.27799999999999</c:v>
                </c:pt>
                <c:pt idx="243">
                  <c:v>193.74499999999998</c:v>
                </c:pt>
                <c:pt idx="244">
                  <c:v>199.09200000000001</c:v>
                </c:pt>
                <c:pt idx="245">
                  <c:v>213.28100000000001</c:v>
                </c:pt>
                <c:pt idx="246">
                  <c:v>209.32800000000006</c:v>
                </c:pt>
                <c:pt idx="247">
                  <c:v>204.434</c:v>
                </c:pt>
                <c:pt idx="248">
                  <c:v>206.536</c:v>
                </c:pt>
                <c:pt idx="249">
                  <c:v>204.61299999999997</c:v>
                </c:pt>
                <c:pt idx="250">
                  <c:v>203.07399999999998</c:v>
                </c:pt>
                <c:pt idx="251">
                  <c:v>208.62800000000001</c:v>
                </c:pt>
                <c:pt idx="252">
                  <c:v>204.79399999999998</c:v>
                </c:pt>
                <c:pt idx="253">
                  <c:v>214.48500000000001</c:v>
                </c:pt>
                <c:pt idx="254">
                  <c:v>210.19900000000001</c:v>
                </c:pt>
                <c:pt idx="255">
                  <c:v>214.23499999999999</c:v>
                </c:pt>
                <c:pt idx="256">
                  <c:v>205.02600000000001</c:v>
                </c:pt>
                <c:pt idx="257">
                  <c:v>187.58800000000005</c:v>
                </c:pt>
                <c:pt idx="258">
                  <c:v>175.27199999999999</c:v>
                </c:pt>
                <c:pt idx="259">
                  <c:v>178.416</c:v>
                </c:pt>
                <c:pt idx="260">
                  <c:v>188.505</c:v>
                </c:pt>
                <c:pt idx="261">
                  <c:v>182.21199999999999</c:v>
                </c:pt>
                <c:pt idx="262">
                  <c:v>185.67399999999998</c:v>
                </c:pt>
                <c:pt idx="263">
                  <c:v>172.02700000000004</c:v>
                </c:pt>
                <c:pt idx="264">
                  <c:v>182.77899999999997</c:v>
                </c:pt>
                <c:pt idx="265">
                  <c:v>182.70299999999997</c:v>
                </c:pt>
                <c:pt idx="266">
                  <c:v>176.99700000000001</c:v>
                </c:pt>
                <c:pt idx="267">
                  <c:v>177.83600000000001</c:v>
                </c:pt>
                <c:pt idx="268">
                  <c:v>174.69</c:v>
                </c:pt>
                <c:pt idx="269">
                  <c:v>174.66399999999999</c:v>
                </c:pt>
                <c:pt idx="270">
                  <c:v>171.63499999999999</c:v>
                </c:pt>
                <c:pt idx="271">
                  <c:v>172.33200000000005</c:v>
                </c:pt>
                <c:pt idx="272">
                  <c:v>176.85100000000006</c:v>
                </c:pt>
                <c:pt idx="273">
                  <c:v>171.73099999999999</c:v>
                </c:pt>
                <c:pt idx="274">
                  <c:v>171.291</c:v>
                </c:pt>
                <c:pt idx="275">
                  <c:v>173.35800000000006</c:v>
                </c:pt>
                <c:pt idx="276">
                  <c:v>175.81900000000002</c:v>
                </c:pt>
                <c:pt idx="277">
                  <c:v>175.53399999999999</c:v>
                </c:pt>
                <c:pt idx="278">
                  <c:v>192.75</c:v>
                </c:pt>
                <c:pt idx="279">
                  <c:v>190.48400000000001</c:v>
                </c:pt>
                <c:pt idx="280">
                  <c:v>178.26999999999998</c:v>
                </c:pt>
                <c:pt idx="281">
                  <c:v>192.03900000000002</c:v>
                </c:pt>
                <c:pt idx="282">
                  <c:v>191.20299999999997</c:v>
                </c:pt>
                <c:pt idx="283">
                  <c:v>182.566</c:v>
                </c:pt>
                <c:pt idx="284">
                  <c:v>191.934</c:v>
                </c:pt>
                <c:pt idx="285">
                  <c:v>198.11299999999997</c:v>
                </c:pt>
                <c:pt idx="286">
                  <c:v>197.108</c:v>
                </c:pt>
                <c:pt idx="287">
                  <c:v>185.43800000000005</c:v>
                </c:pt>
                <c:pt idx="288">
                  <c:v>188.70899999999997</c:v>
                </c:pt>
                <c:pt idx="289">
                  <c:v>198.238</c:v>
                </c:pt>
                <c:pt idx="290">
                  <c:v>198.56100000000001</c:v>
                </c:pt>
                <c:pt idx="291">
                  <c:v>181.80700000000004</c:v>
                </c:pt>
                <c:pt idx="292">
                  <c:v>188.54499999999999</c:v>
                </c:pt>
                <c:pt idx="293">
                  <c:v>188.60999999999999</c:v>
                </c:pt>
                <c:pt idx="294">
                  <c:v>183.49100000000001</c:v>
                </c:pt>
                <c:pt idx="295">
                  <c:v>183.86600000000001</c:v>
                </c:pt>
                <c:pt idx="296">
                  <c:v>198.25700000000001</c:v>
                </c:pt>
                <c:pt idx="297">
                  <c:v>207.26</c:v>
                </c:pt>
                <c:pt idx="298">
                  <c:v>200.17899999999997</c:v>
                </c:pt>
                <c:pt idx="299">
                  <c:v>194.54399999999998</c:v>
                </c:pt>
                <c:pt idx="300">
                  <c:v>175.06300000000002</c:v>
                </c:pt>
                <c:pt idx="301">
                  <c:v>175.03100000000001</c:v>
                </c:pt>
                <c:pt idx="302">
                  <c:v>167.04399999999998</c:v>
                </c:pt>
                <c:pt idx="303">
                  <c:v>166.88000000000005</c:v>
                </c:pt>
                <c:pt idx="304">
                  <c:v>177.916</c:v>
                </c:pt>
                <c:pt idx="305">
                  <c:v>183.33200000000005</c:v>
                </c:pt>
                <c:pt idx="306">
                  <c:v>191.499</c:v>
                </c:pt>
                <c:pt idx="307">
                  <c:v>202.43</c:v>
                </c:pt>
                <c:pt idx="308">
                  <c:v>196.09100000000001</c:v>
                </c:pt>
                <c:pt idx="309">
                  <c:v>196.17699999999999</c:v>
                </c:pt>
                <c:pt idx="310">
                  <c:v>194.346</c:v>
                </c:pt>
                <c:pt idx="311">
                  <c:v>194.785</c:v>
                </c:pt>
                <c:pt idx="312">
                  <c:v>192.22499999999999</c:v>
                </c:pt>
                <c:pt idx="313">
                  <c:v>187.96900000000002</c:v>
                </c:pt>
                <c:pt idx="314">
                  <c:v>186.82600000000005</c:v>
                </c:pt>
                <c:pt idx="315">
                  <c:v>184.768</c:v>
                </c:pt>
                <c:pt idx="316">
                  <c:v>185.334</c:v>
                </c:pt>
                <c:pt idx="317">
                  <c:v>192.83600000000001</c:v>
                </c:pt>
                <c:pt idx="318">
                  <c:v>185.29599999999999</c:v>
                </c:pt>
                <c:pt idx="319">
                  <c:v>173.447</c:v>
                </c:pt>
                <c:pt idx="320">
                  <c:v>168.001</c:v>
                </c:pt>
                <c:pt idx="321">
                  <c:v>168.465</c:v>
                </c:pt>
                <c:pt idx="322">
                  <c:v>172.38700000000006</c:v>
                </c:pt>
                <c:pt idx="323">
                  <c:v>166.33500000000001</c:v>
                </c:pt>
                <c:pt idx="324">
                  <c:v>168.71499999999995</c:v>
                </c:pt>
                <c:pt idx="325">
                  <c:v>172.66800000000001</c:v>
                </c:pt>
                <c:pt idx="326">
                  <c:v>171.03200000000001</c:v>
                </c:pt>
                <c:pt idx="327">
                  <c:v>169.815</c:v>
                </c:pt>
                <c:pt idx="328">
                  <c:v>181.63</c:v>
                </c:pt>
                <c:pt idx="329">
                  <c:v>167.261</c:v>
                </c:pt>
                <c:pt idx="330">
                  <c:v>170.97399999999999</c:v>
                </c:pt>
                <c:pt idx="331">
                  <c:v>173.41399999999999</c:v>
                </c:pt>
                <c:pt idx="332">
                  <c:v>168.166</c:v>
                </c:pt>
                <c:pt idx="333">
                  <c:v>171.678</c:v>
                </c:pt>
                <c:pt idx="334">
                  <c:v>172.89500000000001</c:v>
                </c:pt>
                <c:pt idx="335">
                  <c:v>178.55100000000004</c:v>
                </c:pt>
                <c:pt idx="336">
                  <c:v>179.91499999999999</c:v>
                </c:pt>
                <c:pt idx="337">
                  <c:v>200.61699999999999</c:v>
                </c:pt>
                <c:pt idx="338">
                  <c:v>194.38000000000005</c:v>
                </c:pt>
                <c:pt idx="339">
                  <c:v>189.154</c:v>
                </c:pt>
                <c:pt idx="340">
                  <c:v>202.12200000000001</c:v>
                </c:pt>
                <c:pt idx="341">
                  <c:v>213.65700000000001</c:v>
                </c:pt>
                <c:pt idx="342">
                  <c:v>214.73</c:v>
                </c:pt>
                <c:pt idx="343">
                  <c:v>218.71099999999998</c:v>
                </c:pt>
                <c:pt idx="344">
                  <c:v>214.286</c:v>
                </c:pt>
                <c:pt idx="345">
                  <c:v>209.876</c:v>
                </c:pt>
                <c:pt idx="346">
                  <c:v>208.93600000000001</c:v>
                </c:pt>
                <c:pt idx="347">
                  <c:v>209.24799999999999</c:v>
                </c:pt>
                <c:pt idx="348">
                  <c:v>206.054</c:v>
                </c:pt>
                <c:pt idx="349">
                  <c:v>212.501</c:v>
                </c:pt>
                <c:pt idx="350">
                  <c:v>201.38600000000005</c:v>
                </c:pt>
                <c:pt idx="351">
                  <c:v>202.35300000000001</c:v>
                </c:pt>
                <c:pt idx="352">
                  <c:v>204.72300000000001</c:v>
                </c:pt>
                <c:pt idx="353">
                  <c:v>189.2</c:v>
                </c:pt>
                <c:pt idx="354">
                  <c:v>179.86600000000001</c:v>
                </c:pt>
                <c:pt idx="355">
                  <c:v>181.95600000000005</c:v>
                </c:pt>
                <c:pt idx="356">
                  <c:v>177.14899999999997</c:v>
                </c:pt>
                <c:pt idx="357">
                  <c:v>182.369</c:v>
                </c:pt>
                <c:pt idx="358">
                  <c:v>173.07</c:v>
                </c:pt>
                <c:pt idx="359">
                  <c:v>175.41900000000001</c:v>
                </c:pt>
                <c:pt idx="360">
                  <c:v>177.11499999999998</c:v>
                </c:pt>
                <c:pt idx="361">
                  <c:v>165.059</c:v>
                </c:pt>
                <c:pt idx="362">
                  <c:v>171.39600000000004</c:v>
                </c:pt>
                <c:pt idx="363">
                  <c:v>167.751</c:v>
                </c:pt>
                <c:pt idx="364">
                  <c:v>162.22900000000001</c:v>
                </c:pt>
                <c:pt idx="365">
                  <c:v>159.74299999999999</c:v>
                </c:pt>
                <c:pt idx="366">
                  <c:v>169.31</c:v>
                </c:pt>
                <c:pt idx="367">
                  <c:v>169.66</c:v>
                </c:pt>
                <c:pt idx="368">
                  <c:v>154.17499999999998</c:v>
                </c:pt>
                <c:pt idx="369">
                  <c:v>152.01300000000001</c:v>
                </c:pt>
                <c:pt idx="370">
                  <c:v>160.535</c:v>
                </c:pt>
                <c:pt idx="371">
                  <c:v>156.78100000000001</c:v>
                </c:pt>
                <c:pt idx="372">
                  <c:v>164.059</c:v>
                </c:pt>
                <c:pt idx="373">
                  <c:v>175.34</c:v>
                </c:pt>
                <c:pt idx="374">
                  <c:v>181.67899999999997</c:v>
                </c:pt>
                <c:pt idx="375">
                  <c:v>183.20999999999998</c:v>
                </c:pt>
                <c:pt idx="376">
                  <c:v>187.376</c:v>
                </c:pt>
                <c:pt idx="377">
                  <c:v>180.31200000000001</c:v>
                </c:pt>
                <c:pt idx="378">
                  <c:v>161.63300000000001</c:v>
                </c:pt>
                <c:pt idx="379">
                  <c:v>165.03399999999999</c:v>
                </c:pt>
                <c:pt idx="380">
                  <c:v>165.68700000000001</c:v>
                </c:pt>
                <c:pt idx="381">
                  <c:v>168.53200000000001</c:v>
                </c:pt>
                <c:pt idx="382">
                  <c:v>167.083</c:v>
                </c:pt>
                <c:pt idx="383">
                  <c:v>169.66800000000001</c:v>
                </c:pt>
                <c:pt idx="384">
                  <c:v>173.078</c:v>
                </c:pt>
                <c:pt idx="385">
                  <c:v>181.27099999999999</c:v>
                </c:pt>
                <c:pt idx="386">
                  <c:v>190.63300000000001</c:v>
                </c:pt>
                <c:pt idx="387">
                  <c:v>186.089</c:v>
                </c:pt>
                <c:pt idx="388">
                  <c:v>183.66</c:v>
                </c:pt>
                <c:pt idx="389">
                  <c:v>187.35300000000001</c:v>
                </c:pt>
                <c:pt idx="390">
                  <c:v>191.57</c:v>
                </c:pt>
                <c:pt idx="391">
                  <c:v>183.87900000000002</c:v>
                </c:pt>
                <c:pt idx="392">
                  <c:v>182.19</c:v>
                </c:pt>
                <c:pt idx="393">
                  <c:v>177.33100000000005</c:v>
                </c:pt>
                <c:pt idx="394">
                  <c:v>169.88800000000006</c:v>
                </c:pt>
                <c:pt idx="395">
                  <c:v>176.785</c:v>
                </c:pt>
                <c:pt idx="396">
                  <c:v>185.46800000000005</c:v>
                </c:pt>
                <c:pt idx="397">
                  <c:v>184.297</c:v>
                </c:pt>
                <c:pt idx="398">
                  <c:v>174.52100000000004</c:v>
                </c:pt>
                <c:pt idx="399">
                  <c:v>169.97</c:v>
                </c:pt>
                <c:pt idx="400">
                  <c:v>169.601</c:v>
                </c:pt>
                <c:pt idx="401">
                  <c:v>164.727</c:v>
                </c:pt>
                <c:pt idx="402">
                  <c:v>166.73699999999999</c:v>
                </c:pt>
                <c:pt idx="403">
                  <c:v>176.52500000000001</c:v>
                </c:pt>
                <c:pt idx="404">
                  <c:v>175.63800000000001</c:v>
                </c:pt>
                <c:pt idx="405">
                  <c:v>174.87900000000002</c:v>
                </c:pt>
                <c:pt idx="406">
                  <c:v>176.601</c:v>
                </c:pt>
                <c:pt idx="407">
                  <c:v>176.88600000000005</c:v>
                </c:pt>
                <c:pt idx="408">
                  <c:v>166.00299999999999</c:v>
                </c:pt>
                <c:pt idx="409">
                  <c:v>166.48700000000005</c:v>
                </c:pt>
                <c:pt idx="410">
                  <c:v>162.268</c:v>
                </c:pt>
                <c:pt idx="411">
                  <c:v>163.30700000000004</c:v>
                </c:pt>
                <c:pt idx="412">
                  <c:v>177.566</c:v>
                </c:pt>
                <c:pt idx="413">
                  <c:v>183.89400000000001</c:v>
                </c:pt>
                <c:pt idx="414">
                  <c:v>167.56800000000001</c:v>
                </c:pt>
                <c:pt idx="415">
                  <c:v>167.14399999999998</c:v>
                </c:pt>
                <c:pt idx="416">
                  <c:v>156.74099999999999</c:v>
                </c:pt>
                <c:pt idx="417">
                  <c:v>158.976</c:v>
                </c:pt>
                <c:pt idx="418">
                  <c:v>162.41900000000001</c:v>
                </c:pt>
                <c:pt idx="419">
                  <c:v>158.28900000000002</c:v>
                </c:pt>
                <c:pt idx="420">
                  <c:v>151.09900000000002</c:v>
                </c:pt>
                <c:pt idx="421">
                  <c:v>151.66999999999999</c:v>
                </c:pt>
                <c:pt idx="422">
                  <c:v>153.44900000000001</c:v>
                </c:pt>
                <c:pt idx="423">
                  <c:v>152.255</c:v>
                </c:pt>
                <c:pt idx="424">
                  <c:v>149.81</c:v>
                </c:pt>
                <c:pt idx="425">
                  <c:v>151.46</c:v>
                </c:pt>
                <c:pt idx="426">
                  <c:v>164.13300000000001</c:v>
                </c:pt>
                <c:pt idx="427">
                  <c:v>163.97200000000001</c:v>
                </c:pt>
                <c:pt idx="428">
                  <c:v>162.78</c:v>
                </c:pt>
                <c:pt idx="429">
                  <c:v>165.67399999999998</c:v>
                </c:pt>
                <c:pt idx="430">
                  <c:v>162.99600000000001</c:v>
                </c:pt>
                <c:pt idx="431">
                  <c:v>166.197</c:v>
                </c:pt>
                <c:pt idx="432">
                  <c:v>166.185</c:v>
                </c:pt>
                <c:pt idx="433">
                  <c:v>173.5</c:v>
                </c:pt>
                <c:pt idx="434">
                  <c:v>177.26499999999999</c:v>
                </c:pt>
                <c:pt idx="435">
                  <c:v>196.46200000000005</c:v>
                </c:pt>
                <c:pt idx="436">
                  <c:v>207.19300000000001</c:v>
                </c:pt>
                <c:pt idx="437">
                  <c:v>201.02800000000005</c:v>
                </c:pt>
                <c:pt idx="438">
                  <c:v>204.77499999999998</c:v>
                </c:pt>
                <c:pt idx="439">
                  <c:v>201.875</c:v>
                </c:pt>
                <c:pt idx="440">
                  <c:v>195.21399999999994</c:v>
                </c:pt>
                <c:pt idx="441">
                  <c:v>195.74499999999998</c:v>
                </c:pt>
                <c:pt idx="442">
                  <c:v>195.38200000000006</c:v>
                </c:pt>
                <c:pt idx="443">
                  <c:v>203.44</c:v>
                </c:pt>
                <c:pt idx="444">
                  <c:v>200.989</c:v>
                </c:pt>
                <c:pt idx="445">
                  <c:v>203.74899999999997</c:v>
                </c:pt>
                <c:pt idx="446">
                  <c:v>213.40700000000001</c:v>
                </c:pt>
                <c:pt idx="447">
                  <c:v>223.34200000000001</c:v>
                </c:pt>
                <c:pt idx="448">
                  <c:v>200.976</c:v>
                </c:pt>
                <c:pt idx="449">
                  <c:v>188.16399999999999</c:v>
                </c:pt>
                <c:pt idx="450">
                  <c:v>187.94300000000001</c:v>
                </c:pt>
                <c:pt idx="451">
                  <c:v>198.00299999999999</c:v>
                </c:pt>
                <c:pt idx="452">
                  <c:v>195.80200000000005</c:v>
                </c:pt>
                <c:pt idx="453">
                  <c:v>180.88900000000001</c:v>
                </c:pt>
                <c:pt idx="454">
                  <c:v>179.48100000000005</c:v>
                </c:pt>
                <c:pt idx="455">
                  <c:v>176.68800000000005</c:v>
                </c:pt>
                <c:pt idx="456">
                  <c:v>182.751</c:v>
                </c:pt>
                <c:pt idx="457">
                  <c:v>182.65300000000002</c:v>
                </c:pt>
                <c:pt idx="458">
                  <c:v>178.71699999999998</c:v>
                </c:pt>
                <c:pt idx="459">
                  <c:v>178.68</c:v>
                </c:pt>
                <c:pt idx="460">
                  <c:v>165.11799999999999</c:v>
                </c:pt>
                <c:pt idx="461">
                  <c:v>161.43800000000005</c:v>
                </c:pt>
                <c:pt idx="462">
                  <c:v>166.33100000000005</c:v>
                </c:pt>
                <c:pt idx="463">
                  <c:v>170.66</c:v>
                </c:pt>
                <c:pt idx="464">
                  <c:v>168.41399999999999</c:v>
                </c:pt>
                <c:pt idx="465">
                  <c:v>164.82800000000006</c:v>
                </c:pt>
                <c:pt idx="466">
                  <c:v>169.751</c:v>
                </c:pt>
                <c:pt idx="467">
                  <c:v>163.42400000000001</c:v>
                </c:pt>
                <c:pt idx="468">
                  <c:v>166.66900000000001</c:v>
                </c:pt>
                <c:pt idx="469">
                  <c:v>164.542</c:v>
                </c:pt>
                <c:pt idx="470">
                  <c:v>169.42100000000005</c:v>
                </c:pt>
                <c:pt idx="471">
                  <c:v>180.25899999999999</c:v>
                </c:pt>
                <c:pt idx="472">
                  <c:v>181.178</c:v>
                </c:pt>
                <c:pt idx="473">
                  <c:v>178.197</c:v>
                </c:pt>
                <c:pt idx="474">
                  <c:v>174.42800000000005</c:v>
                </c:pt>
                <c:pt idx="475">
                  <c:v>172.68600000000001</c:v>
                </c:pt>
                <c:pt idx="476">
                  <c:v>187.24699999999999</c:v>
                </c:pt>
                <c:pt idx="477">
                  <c:v>195.37800000000001</c:v>
                </c:pt>
                <c:pt idx="478">
                  <c:v>196.95600000000005</c:v>
                </c:pt>
                <c:pt idx="479">
                  <c:v>195.89600000000004</c:v>
                </c:pt>
                <c:pt idx="480">
                  <c:v>186.34</c:v>
                </c:pt>
                <c:pt idx="481">
                  <c:v>180.16900000000001</c:v>
                </c:pt>
                <c:pt idx="482">
                  <c:v>183.11399999999998</c:v>
                </c:pt>
                <c:pt idx="483">
                  <c:v>187.08700000000005</c:v>
                </c:pt>
                <c:pt idx="484">
                  <c:v>181.72200000000001</c:v>
                </c:pt>
                <c:pt idx="485">
                  <c:v>176.88300000000001</c:v>
                </c:pt>
                <c:pt idx="486">
                  <c:v>178.7</c:v>
                </c:pt>
                <c:pt idx="487">
                  <c:v>186.96800000000005</c:v>
                </c:pt>
                <c:pt idx="488">
                  <c:v>190.78800000000001</c:v>
                </c:pt>
                <c:pt idx="489">
                  <c:v>188.36600000000001</c:v>
                </c:pt>
                <c:pt idx="490">
                  <c:v>183.53700000000001</c:v>
                </c:pt>
                <c:pt idx="491">
                  <c:v>185.88500000000005</c:v>
                </c:pt>
                <c:pt idx="492">
                  <c:v>176.98000000000005</c:v>
                </c:pt>
                <c:pt idx="493">
                  <c:v>168.37700000000001</c:v>
                </c:pt>
                <c:pt idx="494">
                  <c:v>173.62800000000001</c:v>
                </c:pt>
                <c:pt idx="495">
                  <c:v>186.107</c:v>
                </c:pt>
                <c:pt idx="496">
                  <c:v>169.65900000000002</c:v>
                </c:pt>
                <c:pt idx="497">
                  <c:v>171.40700000000001</c:v>
                </c:pt>
                <c:pt idx="498">
                  <c:v>177.46300000000002</c:v>
                </c:pt>
                <c:pt idx="499">
                  <c:v>189.16</c:v>
                </c:pt>
                <c:pt idx="500">
                  <c:v>193.81900000000002</c:v>
                </c:pt>
                <c:pt idx="501">
                  <c:v>198.178</c:v>
                </c:pt>
                <c:pt idx="502">
                  <c:v>190.227</c:v>
                </c:pt>
                <c:pt idx="503">
                  <c:v>181.65300000000002</c:v>
                </c:pt>
                <c:pt idx="504">
                  <c:v>175.191</c:v>
                </c:pt>
                <c:pt idx="505">
                  <c:v>164.26599999999999</c:v>
                </c:pt>
                <c:pt idx="506">
                  <c:v>165.041</c:v>
                </c:pt>
                <c:pt idx="507">
                  <c:v>162.43600000000001</c:v>
                </c:pt>
                <c:pt idx="508">
                  <c:v>156.54900000000001</c:v>
                </c:pt>
                <c:pt idx="509">
                  <c:v>151.00800000000001</c:v>
                </c:pt>
                <c:pt idx="510">
                  <c:v>156.76599999999999</c:v>
                </c:pt>
                <c:pt idx="511">
                  <c:v>152.63399999999999</c:v>
                </c:pt>
                <c:pt idx="512">
                  <c:v>150.29</c:v>
                </c:pt>
                <c:pt idx="513">
                  <c:v>155.65700000000001</c:v>
                </c:pt>
                <c:pt idx="514">
                  <c:v>154.01</c:v>
                </c:pt>
                <c:pt idx="515">
                  <c:v>151.934</c:v>
                </c:pt>
                <c:pt idx="516">
                  <c:v>153.578</c:v>
                </c:pt>
                <c:pt idx="517">
                  <c:v>157.041</c:v>
                </c:pt>
                <c:pt idx="518">
                  <c:v>150.48200000000006</c:v>
                </c:pt>
                <c:pt idx="519">
                  <c:v>149.83200000000005</c:v>
                </c:pt>
                <c:pt idx="520">
                  <c:v>156.96700000000001</c:v>
                </c:pt>
                <c:pt idx="521">
                  <c:v>161.71199999999999</c:v>
                </c:pt>
                <c:pt idx="522">
                  <c:v>161.92100000000005</c:v>
                </c:pt>
                <c:pt idx="523">
                  <c:v>163.53900000000002</c:v>
                </c:pt>
                <c:pt idx="524">
                  <c:v>165.46100000000001</c:v>
                </c:pt>
                <c:pt idx="525">
                  <c:v>161.84900000000002</c:v>
                </c:pt>
                <c:pt idx="526">
                  <c:v>170.976</c:v>
                </c:pt>
                <c:pt idx="527">
                  <c:v>166.56100000000001</c:v>
                </c:pt>
                <c:pt idx="528">
                  <c:v>168.94200000000001</c:v>
                </c:pt>
                <c:pt idx="529">
                  <c:v>175.85900000000001</c:v>
                </c:pt>
                <c:pt idx="530">
                  <c:v>186.37100000000001</c:v>
                </c:pt>
                <c:pt idx="531">
                  <c:v>195.52500000000001</c:v>
                </c:pt>
                <c:pt idx="532">
                  <c:v>195.191</c:v>
                </c:pt>
                <c:pt idx="533">
                  <c:v>196.13499999999999</c:v>
                </c:pt>
                <c:pt idx="534">
                  <c:v>200.762</c:v>
                </c:pt>
                <c:pt idx="535">
                  <c:v>194.285</c:v>
                </c:pt>
                <c:pt idx="536">
                  <c:v>206.54900000000001</c:v>
                </c:pt>
                <c:pt idx="537">
                  <c:v>198.523</c:v>
                </c:pt>
                <c:pt idx="538">
                  <c:v>185.43300000000002</c:v>
                </c:pt>
                <c:pt idx="539">
                  <c:v>190.85100000000006</c:v>
                </c:pt>
                <c:pt idx="540">
                  <c:v>196.18100000000001</c:v>
                </c:pt>
                <c:pt idx="541">
                  <c:v>195.68600000000001</c:v>
                </c:pt>
                <c:pt idx="542">
                  <c:v>192.71699999999998</c:v>
                </c:pt>
                <c:pt idx="543">
                  <c:v>192.999</c:v>
                </c:pt>
                <c:pt idx="544">
                  <c:v>185.29599999999999</c:v>
                </c:pt>
                <c:pt idx="545">
                  <c:v>171.95400000000001</c:v>
                </c:pt>
                <c:pt idx="546">
                  <c:v>174.03800000000001</c:v>
                </c:pt>
                <c:pt idx="547">
                  <c:v>162.88700000000006</c:v>
                </c:pt>
                <c:pt idx="548">
                  <c:v>154.61699999999999</c:v>
                </c:pt>
                <c:pt idx="549">
                  <c:v>157.315</c:v>
                </c:pt>
                <c:pt idx="550">
                  <c:v>162.261</c:v>
                </c:pt>
                <c:pt idx="551">
                  <c:v>160.63499999999999</c:v>
                </c:pt>
                <c:pt idx="552">
                  <c:v>171.52200000000005</c:v>
                </c:pt>
                <c:pt idx="553">
                  <c:v>169.465</c:v>
                </c:pt>
                <c:pt idx="554">
                  <c:v>168.28100000000001</c:v>
                </c:pt>
                <c:pt idx="555">
                  <c:v>165.11599999999999</c:v>
                </c:pt>
                <c:pt idx="556">
                  <c:v>157.834</c:v>
                </c:pt>
                <c:pt idx="557">
                  <c:v>153.17099999999999</c:v>
                </c:pt>
                <c:pt idx="558">
                  <c:v>170.69499999999999</c:v>
                </c:pt>
                <c:pt idx="559">
                  <c:v>162.255</c:v>
                </c:pt>
                <c:pt idx="560">
                  <c:v>153.62300000000002</c:v>
                </c:pt>
                <c:pt idx="561">
                  <c:v>154.76599999999999</c:v>
                </c:pt>
                <c:pt idx="562">
                  <c:v>166.8</c:v>
                </c:pt>
                <c:pt idx="563">
                  <c:v>182.83800000000005</c:v>
                </c:pt>
                <c:pt idx="564">
                  <c:v>175.53399999999999</c:v>
                </c:pt>
                <c:pt idx="565">
                  <c:v>170.72200000000001</c:v>
                </c:pt>
                <c:pt idx="566">
                  <c:v>175.32200000000006</c:v>
                </c:pt>
                <c:pt idx="567">
                  <c:v>167.376</c:v>
                </c:pt>
                <c:pt idx="568">
                  <c:v>166.62900000000002</c:v>
                </c:pt>
                <c:pt idx="569">
                  <c:v>172.71799999999999</c:v>
                </c:pt>
                <c:pt idx="570">
                  <c:v>172.76</c:v>
                </c:pt>
                <c:pt idx="571">
                  <c:v>170.65100000000001</c:v>
                </c:pt>
                <c:pt idx="572">
                  <c:v>172.76</c:v>
                </c:pt>
                <c:pt idx="573">
                  <c:v>168.84100000000001</c:v>
                </c:pt>
                <c:pt idx="574">
                  <c:v>166.429</c:v>
                </c:pt>
                <c:pt idx="575">
                  <c:v>171.65</c:v>
                </c:pt>
                <c:pt idx="576">
                  <c:v>181.286</c:v>
                </c:pt>
                <c:pt idx="577">
                  <c:v>170.78300000000002</c:v>
                </c:pt>
                <c:pt idx="578">
                  <c:v>172.80100000000004</c:v>
                </c:pt>
                <c:pt idx="579">
                  <c:v>171.637</c:v>
                </c:pt>
                <c:pt idx="580">
                  <c:v>167.03800000000001</c:v>
                </c:pt>
                <c:pt idx="581">
                  <c:v>173.17599999999999</c:v>
                </c:pt>
                <c:pt idx="582">
                  <c:v>178.36800000000005</c:v>
                </c:pt>
                <c:pt idx="583">
                  <c:v>180.42800000000005</c:v>
                </c:pt>
                <c:pt idx="584">
                  <c:v>178.05700000000004</c:v>
                </c:pt>
                <c:pt idx="585">
                  <c:v>175.02700000000004</c:v>
                </c:pt>
                <c:pt idx="586">
                  <c:v>180.268</c:v>
                </c:pt>
                <c:pt idx="587">
                  <c:v>176.38800000000006</c:v>
                </c:pt>
                <c:pt idx="588">
                  <c:v>169.63200000000001</c:v>
                </c:pt>
                <c:pt idx="589">
                  <c:v>166.74299999999999</c:v>
                </c:pt>
                <c:pt idx="590">
                  <c:v>170.67399999999998</c:v>
                </c:pt>
                <c:pt idx="591">
                  <c:v>173.637</c:v>
                </c:pt>
                <c:pt idx="592">
                  <c:v>165.00700000000001</c:v>
                </c:pt>
                <c:pt idx="593">
                  <c:v>163.90800000000004</c:v>
                </c:pt>
                <c:pt idx="594">
                  <c:v>164.161</c:v>
                </c:pt>
                <c:pt idx="595">
                  <c:v>177.78800000000001</c:v>
                </c:pt>
                <c:pt idx="596">
                  <c:v>194.684</c:v>
                </c:pt>
                <c:pt idx="597">
                  <c:v>188.76499999999999</c:v>
                </c:pt>
                <c:pt idx="598">
                  <c:v>181.124</c:v>
                </c:pt>
                <c:pt idx="599">
                  <c:v>173.24799999999999</c:v>
                </c:pt>
                <c:pt idx="600">
                  <c:v>175.77699999999999</c:v>
                </c:pt>
                <c:pt idx="601">
                  <c:v>171.44300000000001</c:v>
                </c:pt>
                <c:pt idx="602">
                  <c:v>161.85100000000006</c:v>
                </c:pt>
                <c:pt idx="603">
                  <c:v>173.42400000000001</c:v>
                </c:pt>
                <c:pt idx="604">
                  <c:v>164.99100000000001</c:v>
                </c:pt>
                <c:pt idx="605">
                  <c:v>165.501</c:v>
                </c:pt>
                <c:pt idx="606">
                  <c:v>171.05800000000005</c:v>
                </c:pt>
                <c:pt idx="607">
                  <c:v>171.28800000000001</c:v>
                </c:pt>
                <c:pt idx="608">
                  <c:v>169.75299999999999</c:v>
                </c:pt>
                <c:pt idx="609">
                  <c:v>162.40900000000002</c:v>
                </c:pt>
                <c:pt idx="610">
                  <c:v>164.393</c:v>
                </c:pt>
                <c:pt idx="611">
                  <c:v>158.25899999999999</c:v>
                </c:pt>
                <c:pt idx="612">
                  <c:v>158.92400000000001</c:v>
                </c:pt>
                <c:pt idx="613">
                  <c:v>159.846</c:v>
                </c:pt>
                <c:pt idx="614">
                  <c:v>154.87300000000002</c:v>
                </c:pt>
                <c:pt idx="615">
                  <c:v>151.501</c:v>
                </c:pt>
                <c:pt idx="616">
                  <c:v>150.91999999999999</c:v>
                </c:pt>
                <c:pt idx="617">
                  <c:v>158.863</c:v>
                </c:pt>
                <c:pt idx="618">
                  <c:v>157.95600000000005</c:v>
                </c:pt>
                <c:pt idx="619">
                  <c:v>155.18</c:v>
                </c:pt>
                <c:pt idx="620">
                  <c:v>158.65300000000002</c:v>
                </c:pt>
                <c:pt idx="621">
                  <c:v>163.88100000000006</c:v>
                </c:pt>
                <c:pt idx="622">
                  <c:v>155.66</c:v>
                </c:pt>
                <c:pt idx="623">
                  <c:v>164.91900000000001</c:v>
                </c:pt>
                <c:pt idx="624">
                  <c:v>172.018</c:v>
                </c:pt>
                <c:pt idx="625">
                  <c:v>183.15300000000002</c:v>
                </c:pt>
                <c:pt idx="626">
                  <c:v>181.52</c:v>
                </c:pt>
                <c:pt idx="627">
                  <c:v>193.15700000000001</c:v>
                </c:pt>
                <c:pt idx="628">
                  <c:v>201.63900000000001</c:v>
                </c:pt>
                <c:pt idx="629">
                  <c:v>198.38900000000001</c:v>
                </c:pt>
                <c:pt idx="630">
                  <c:v>201.59900000000002</c:v>
                </c:pt>
                <c:pt idx="631">
                  <c:v>198.80800000000005</c:v>
                </c:pt>
                <c:pt idx="632">
                  <c:v>207.45000000000005</c:v>
                </c:pt>
                <c:pt idx="633">
                  <c:v>212.95400000000001</c:v>
                </c:pt>
                <c:pt idx="634">
                  <c:v>200.26999999999998</c:v>
                </c:pt>
                <c:pt idx="635">
                  <c:v>194.876</c:v>
                </c:pt>
                <c:pt idx="636">
                  <c:v>197.39000000000001</c:v>
                </c:pt>
                <c:pt idx="637">
                  <c:v>196.59</c:v>
                </c:pt>
                <c:pt idx="638">
                  <c:v>197.20699999999999</c:v>
                </c:pt>
                <c:pt idx="639">
                  <c:v>197.346</c:v>
                </c:pt>
                <c:pt idx="640">
                  <c:v>185.59900000000002</c:v>
                </c:pt>
                <c:pt idx="641">
                  <c:v>183.88700000000006</c:v>
                </c:pt>
                <c:pt idx="642">
                  <c:v>177.30700000000004</c:v>
                </c:pt>
                <c:pt idx="643">
                  <c:v>172.52100000000004</c:v>
                </c:pt>
                <c:pt idx="644">
                  <c:v>160.55200000000005</c:v>
                </c:pt>
                <c:pt idx="645">
                  <c:v>168.27799999999999</c:v>
                </c:pt>
                <c:pt idx="646">
                  <c:v>157.41200000000001</c:v>
                </c:pt>
                <c:pt idx="647">
                  <c:v>157.54599999999999</c:v>
                </c:pt>
                <c:pt idx="648">
                  <c:v>169.82500000000005</c:v>
                </c:pt>
                <c:pt idx="649">
                  <c:v>175.453</c:v>
                </c:pt>
                <c:pt idx="650">
                  <c:v>166.44200000000001</c:v>
                </c:pt>
                <c:pt idx="651">
                  <c:v>162.89200000000005</c:v>
                </c:pt>
                <c:pt idx="652">
                  <c:v>156.04300000000001</c:v>
                </c:pt>
                <c:pt idx="653">
                  <c:v>158.46800000000005</c:v>
                </c:pt>
                <c:pt idx="654">
                  <c:v>162.34900000000002</c:v>
                </c:pt>
                <c:pt idx="655">
                  <c:v>152.95700000000005</c:v>
                </c:pt>
                <c:pt idx="656">
                  <c:v>158.60399999999998</c:v>
                </c:pt>
                <c:pt idx="657">
                  <c:v>179.32200000000006</c:v>
                </c:pt>
                <c:pt idx="658">
                  <c:v>184.72399999999999</c:v>
                </c:pt>
                <c:pt idx="659">
                  <c:v>181.05200000000005</c:v>
                </c:pt>
                <c:pt idx="660">
                  <c:v>186.38700000000006</c:v>
                </c:pt>
                <c:pt idx="661">
                  <c:v>181.20099999999999</c:v>
                </c:pt>
                <c:pt idx="662">
                  <c:v>183.67399999999998</c:v>
                </c:pt>
                <c:pt idx="663">
                  <c:v>179.94499999999999</c:v>
                </c:pt>
                <c:pt idx="664">
                  <c:v>177.09900000000002</c:v>
                </c:pt>
                <c:pt idx="665">
                  <c:v>162.10999999999999</c:v>
                </c:pt>
                <c:pt idx="666">
                  <c:v>160.63200000000001</c:v>
                </c:pt>
                <c:pt idx="667">
                  <c:v>163.12</c:v>
                </c:pt>
                <c:pt idx="668">
                  <c:v>162.66499999999999</c:v>
                </c:pt>
                <c:pt idx="669">
                  <c:v>160.85900000000001</c:v>
                </c:pt>
                <c:pt idx="670">
                  <c:v>170.71699999999998</c:v>
                </c:pt>
                <c:pt idx="671">
                  <c:v>167.71199999999999</c:v>
                </c:pt>
                <c:pt idx="672">
                  <c:v>173.51</c:v>
                </c:pt>
                <c:pt idx="673">
                  <c:v>173.22900000000001</c:v>
                </c:pt>
                <c:pt idx="674">
                  <c:v>188.74599999999998</c:v>
                </c:pt>
                <c:pt idx="675">
                  <c:v>193.78900000000002</c:v>
                </c:pt>
                <c:pt idx="676">
                  <c:v>195.53900000000002</c:v>
                </c:pt>
                <c:pt idx="677">
                  <c:v>204.096</c:v>
                </c:pt>
                <c:pt idx="678">
                  <c:v>204.74099999999999</c:v>
                </c:pt>
                <c:pt idx="679">
                  <c:v>208.42500000000001</c:v>
                </c:pt>
                <c:pt idx="680">
                  <c:v>190.804</c:v>
                </c:pt>
                <c:pt idx="681">
                  <c:v>185.09800000000001</c:v>
                </c:pt>
                <c:pt idx="682">
                  <c:v>175.85200000000006</c:v>
                </c:pt>
                <c:pt idx="683">
                  <c:v>176.584</c:v>
                </c:pt>
                <c:pt idx="684">
                  <c:v>175.85100000000006</c:v>
                </c:pt>
                <c:pt idx="685">
                  <c:v>181.05100000000004</c:v>
                </c:pt>
                <c:pt idx="686">
                  <c:v>182.12</c:v>
                </c:pt>
                <c:pt idx="687">
                  <c:v>172.75200000000001</c:v>
                </c:pt>
                <c:pt idx="688">
                  <c:v>173.63399999999999</c:v>
                </c:pt>
                <c:pt idx="689">
                  <c:v>182.512</c:v>
                </c:pt>
                <c:pt idx="690">
                  <c:v>193.059</c:v>
                </c:pt>
                <c:pt idx="691">
                  <c:v>192.66399999999999</c:v>
                </c:pt>
                <c:pt idx="692">
                  <c:v>190.96600000000001</c:v>
                </c:pt>
                <c:pt idx="693">
                  <c:v>185.666</c:v>
                </c:pt>
                <c:pt idx="694">
                  <c:v>177.87700000000001</c:v>
                </c:pt>
                <c:pt idx="695">
                  <c:v>165.083</c:v>
                </c:pt>
                <c:pt idx="696">
                  <c:v>165.37900000000002</c:v>
                </c:pt>
                <c:pt idx="697">
                  <c:v>164.29399999999998</c:v>
                </c:pt>
                <c:pt idx="698">
                  <c:v>173.12100000000001</c:v>
                </c:pt>
                <c:pt idx="699">
                  <c:v>172.13499999999999</c:v>
                </c:pt>
                <c:pt idx="700">
                  <c:v>168.60599999999999</c:v>
                </c:pt>
                <c:pt idx="701">
                  <c:v>164.09900000000002</c:v>
                </c:pt>
                <c:pt idx="702">
                  <c:v>161.172</c:v>
                </c:pt>
                <c:pt idx="703">
                  <c:v>164.25</c:v>
                </c:pt>
                <c:pt idx="704">
                  <c:v>158.25</c:v>
                </c:pt>
                <c:pt idx="705">
                  <c:v>150.79499999999999</c:v>
                </c:pt>
                <c:pt idx="706">
                  <c:v>152.941</c:v>
                </c:pt>
                <c:pt idx="707">
                  <c:v>155.11299999999997</c:v>
                </c:pt>
                <c:pt idx="708">
                  <c:v>151.71599999999998</c:v>
                </c:pt>
                <c:pt idx="709">
                  <c:v>153.39000000000001</c:v>
                </c:pt>
                <c:pt idx="710">
                  <c:v>156.12100000000001</c:v>
                </c:pt>
                <c:pt idx="711">
                  <c:v>154.67099999999999</c:v>
                </c:pt>
                <c:pt idx="712">
                  <c:v>151.05200000000005</c:v>
                </c:pt>
                <c:pt idx="713">
                  <c:v>149.59399999999999</c:v>
                </c:pt>
                <c:pt idx="714">
                  <c:v>154.64299999999997</c:v>
                </c:pt>
                <c:pt idx="715">
                  <c:v>156.80200000000005</c:v>
                </c:pt>
                <c:pt idx="716">
                  <c:v>162.16900000000001</c:v>
                </c:pt>
                <c:pt idx="717">
                  <c:v>170.43</c:v>
                </c:pt>
                <c:pt idx="718">
                  <c:v>170.339</c:v>
                </c:pt>
                <c:pt idx="719">
                  <c:v>171.93900000000002</c:v>
                </c:pt>
                <c:pt idx="720">
                  <c:v>179.81399999999999</c:v>
                </c:pt>
                <c:pt idx="721">
                  <c:v>185.702</c:v>
                </c:pt>
                <c:pt idx="722">
                  <c:v>189.071</c:v>
                </c:pt>
                <c:pt idx="723">
                  <c:v>199.76399999999998</c:v>
                </c:pt>
                <c:pt idx="724">
                  <c:v>212.19300000000001</c:v>
                </c:pt>
                <c:pt idx="725">
                  <c:v>198.27099999999999</c:v>
                </c:pt>
                <c:pt idx="726">
                  <c:v>191.417</c:v>
                </c:pt>
                <c:pt idx="727">
                  <c:v>194.27899999999997</c:v>
                </c:pt>
                <c:pt idx="728">
                  <c:v>192.76900000000001</c:v>
                </c:pt>
                <c:pt idx="729">
                  <c:v>196.155</c:v>
                </c:pt>
                <c:pt idx="730">
                  <c:v>192.46300000000002</c:v>
                </c:pt>
                <c:pt idx="731">
                  <c:v>197.30700000000004</c:v>
                </c:pt>
                <c:pt idx="732">
                  <c:v>192.13800000000001</c:v>
                </c:pt>
                <c:pt idx="733">
                  <c:v>199.44200000000001</c:v>
                </c:pt>
                <c:pt idx="734">
                  <c:v>198.89800000000005</c:v>
                </c:pt>
                <c:pt idx="735">
                  <c:v>192.608</c:v>
                </c:pt>
                <c:pt idx="736">
                  <c:v>184.15</c:v>
                </c:pt>
                <c:pt idx="737">
                  <c:v>182.012</c:v>
                </c:pt>
                <c:pt idx="738">
                  <c:v>179.67</c:v>
                </c:pt>
                <c:pt idx="739">
                  <c:v>184.255</c:v>
                </c:pt>
                <c:pt idx="740">
                  <c:v>178.56700000000001</c:v>
                </c:pt>
                <c:pt idx="741">
                  <c:v>174.35500000000005</c:v>
                </c:pt>
                <c:pt idx="742">
                  <c:v>168.17699999999999</c:v>
                </c:pt>
                <c:pt idx="743">
                  <c:v>165.33600000000001</c:v>
                </c:pt>
                <c:pt idx="744">
                  <c:v>168.76599999999999</c:v>
                </c:pt>
                <c:pt idx="745">
                  <c:v>170.70499999999998</c:v>
                </c:pt>
                <c:pt idx="746">
                  <c:v>180.59800000000001</c:v>
                </c:pt>
                <c:pt idx="747">
                  <c:v>182.286</c:v>
                </c:pt>
                <c:pt idx="748">
                  <c:v>161.46600000000001</c:v>
                </c:pt>
                <c:pt idx="749">
                  <c:v>154.92400000000001</c:v>
                </c:pt>
                <c:pt idx="750">
                  <c:v>157.37300000000002</c:v>
                </c:pt>
                <c:pt idx="751">
                  <c:v>157.10399999999998</c:v>
                </c:pt>
                <c:pt idx="752">
                  <c:v>157.81100000000001</c:v>
                </c:pt>
                <c:pt idx="753">
                  <c:v>159.529</c:v>
                </c:pt>
                <c:pt idx="754">
                  <c:v>175.20899999999997</c:v>
                </c:pt>
                <c:pt idx="755">
                  <c:v>184.72200000000001</c:v>
                </c:pt>
                <c:pt idx="756">
                  <c:v>184.07900000000001</c:v>
                </c:pt>
                <c:pt idx="757">
                  <c:v>183.22399999999999</c:v>
                </c:pt>
                <c:pt idx="758">
                  <c:v>167.71299999999999</c:v>
                </c:pt>
                <c:pt idx="759">
                  <c:v>167.60900000000001</c:v>
                </c:pt>
                <c:pt idx="760">
                  <c:v>166.608</c:v>
                </c:pt>
              </c:numCache>
            </c:numRef>
          </c:val>
        </c:ser>
        <c:marker val="1"/>
        <c:axId val="111945984"/>
        <c:axId val="111947776"/>
      </c:lineChart>
      <c:catAx>
        <c:axId val="111945984"/>
        <c:scaling>
          <c:orientation val="minMax"/>
        </c:scaling>
        <c:axPos val="b"/>
        <c:majorGridlines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lang="th-TH" sz="1100" b="0"/>
            </a:pPr>
            <a:endParaRPr lang="en-US"/>
          </a:p>
        </c:txPr>
        <c:crossAx val="111947776"/>
        <c:crosses val="autoZero"/>
        <c:lblAlgn val="ctr"/>
        <c:lblOffset val="120"/>
        <c:tickLblSkip val="25"/>
        <c:tickMarkSkip val="50"/>
      </c:catAx>
      <c:valAx>
        <c:axId val="111947776"/>
        <c:scaling>
          <c:orientation val="minMax"/>
          <c:max val="300"/>
          <c:min val="0"/>
        </c:scaling>
        <c:axPos val="l"/>
        <c:majorGridlines>
          <c:spPr>
            <a:ln w="3175">
              <a:solidFill>
                <a:schemeClr val="bg1">
                  <a:lumMod val="65000"/>
                </a:schemeClr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lang="th-TH"/>
                </a:pPr>
                <a:r>
                  <a:rPr lang="en-US"/>
                  <a:t>kW</a:t>
                </a:r>
              </a:p>
            </c:rich>
          </c:tx>
          <c:layout>
            <c:manualLayout>
              <c:xMode val="edge"/>
              <c:yMode val="edge"/>
              <c:x val="1.1585915647401886E-2"/>
              <c:y val="1.716464289265306E-2"/>
            </c:manualLayout>
          </c:layout>
          <c:spPr>
            <a:noFill/>
            <a:ln w="25400">
              <a:noFill/>
            </a:ln>
          </c:spPr>
        </c:title>
        <c:numFmt formatCode="0" sourceLinked="0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th-TH" b="0"/>
            </a:pPr>
            <a:endParaRPr lang="en-US"/>
          </a:p>
        </c:txPr>
        <c:crossAx val="111945984"/>
        <c:crosses val="autoZero"/>
        <c:crossBetween val="between"/>
        <c:majorUnit val="50"/>
        <c:minorUnit val="5"/>
      </c:valAx>
      <c:spPr>
        <a:solidFill>
          <a:schemeClr val="bg1"/>
        </a:solidFill>
        <a:ln w="0">
          <a:solidFill>
            <a:srgbClr val="C0C0C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12700">
      <a:solidFill>
        <a:srgbClr val="000000"/>
      </a:solidFill>
      <a:prstDash val="solid"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TH SarabunPSK" pitchFamily="34" charset="-34"/>
          <a:ea typeface="Cordia New"/>
          <a:cs typeface="TH SarabunPSK" pitchFamily="34" charset="-34"/>
        </a:defRPr>
      </a:pPr>
      <a:endParaRPr lang="en-US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autoTitleDeleted val="1"/>
    <c:plotArea>
      <c:layout>
        <c:manualLayout>
          <c:layoutTarget val="inner"/>
          <c:xMode val="edge"/>
          <c:yMode val="edge"/>
          <c:x val="6.8404396637921541E-2"/>
          <c:y val="9.9157963929933951E-2"/>
          <c:w val="0.90667435837884813"/>
          <c:h val="0.63501671110617364"/>
        </c:manualLayout>
      </c:layout>
      <c:lineChart>
        <c:grouping val="standard"/>
        <c:ser>
          <c:idx val="0"/>
          <c:order val="0"/>
          <c:tx>
            <c:strRef>
              <c:f>'กราฟ#41'!$C$1</c:f>
              <c:strCache>
                <c:ptCount val="1"/>
                <c:pt idx="0">
                  <c:v>kW - VSD</c:v>
                </c:pt>
              </c:strCache>
            </c:strRef>
          </c:tx>
          <c:spPr>
            <a:ln w="31750">
              <a:solidFill>
                <a:srgbClr val="0070C0"/>
              </a:solidFill>
              <a:prstDash val="solid"/>
            </a:ln>
          </c:spPr>
          <c:marker>
            <c:symbol val="none"/>
          </c:marker>
          <c:cat>
            <c:numRef>
              <c:f>'กราฟ#41'!$B$2:$B$65</c:f>
              <c:numCache>
                <c:formatCode>hh:mm:ss</c:formatCode>
                <c:ptCount val="64"/>
                <c:pt idx="0">
                  <c:v>0</c:v>
                </c:pt>
                <c:pt idx="1">
                  <c:v>6.9444444444444566E-4</c:v>
                </c:pt>
                <c:pt idx="2">
                  <c:v>1.3888888888888939E-3</c:v>
                </c:pt>
                <c:pt idx="3">
                  <c:v>2.0833333333333355E-3</c:v>
                </c:pt>
                <c:pt idx="4">
                  <c:v>2.7777777777777913E-3</c:v>
                </c:pt>
                <c:pt idx="5">
                  <c:v>3.4722222222222212E-3</c:v>
                </c:pt>
                <c:pt idx="6">
                  <c:v>4.1666666666666709E-3</c:v>
                </c:pt>
                <c:pt idx="7">
                  <c:v>4.8611111111111112E-3</c:v>
                </c:pt>
                <c:pt idx="8">
                  <c:v>5.5555555555555601E-3</c:v>
                </c:pt>
                <c:pt idx="9">
                  <c:v>6.2500000000000082E-3</c:v>
                </c:pt>
                <c:pt idx="10">
                  <c:v>6.9444444444444519E-3</c:v>
                </c:pt>
                <c:pt idx="11">
                  <c:v>7.6388888888888912E-3</c:v>
                </c:pt>
                <c:pt idx="12">
                  <c:v>8.3333333333333297E-3</c:v>
                </c:pt>
                <c:pt idx="13">
                  <c:v>9.0277777777777804E-3</c:v>
                </c:pt>
                <c:pt idx="14">
                  <c:v>9.7222222222222224E-3</c:v>
                </c:pt>
                <c:pt idx="15">
                  <c:v>1.0416666666666699E-2</c:v>
                </c:pt>
                <c:pt idx="16">
                  <c:v>1.1111111111111105E-2</c:v>
                </c:pt>
                <c:pt idx="17">
                  <c:v>1.1805555555555637E-2</c:v>
                </c:pt>
                <c:pt idx="18">
                  <c:v>1.2500000000000004E-2</c:v>
                </c:pt>
                <c:pt idx="19">
                  <c:v>1.3194444444444399E-2</c:v>
                </c:pt>
                <c:pt idx="20">
                  <c:v>1.388888888888893E-2</c:v>
                </c:pt>
                <c:pt idx="21">
                  <c:v>1.4583333333333302E-2</c:v>
                </c:pt>
                <c:pt idx="22">
                  <c:v>1.5277777777777803E-2</c:v>
                </c:pt>
                <c:pt idx="23">
                  <c:v>1.59722222222222E-2</c:v>
                </c:pt>
                <c:pt idx="24">
                  <c:v>1.6666666666666708E-2</c:v>
                </c:pt>
                <c:pt idx="25">
                  <c:v>1.7361111111111108E-2</c:v>
                </c:pt>
                <c:pt idx="26">
                  <c:v>1.8055555555555616E-2</c:v>
                </c:pt>
                <c:pt idx="27">
                  <c:v>1.8750000000000003E-2</c:v>
                </c:pt>
                <c:pt idx="28">
                  <c:v>1.9444444444444403E-2</c:v>
                </c:pt>
                <c:pt idx="29">
                  <c:v>2.0138888888888901E-2</c:v>
                </c:pt>
                <c:pt idx="30">
                  <c:v>2.0833333333333346E-2</c:v>
                </c:pt>
                <c:pt idx="31">
                  <c:v>2.152777777777785E-2</c:v>
                </c:pt>
                <c:pt idx="32">
                  <c:v>2.2222222222222209E-2</c:v>
                </c:pt>
                <c:pt idx="33">
                  <c:v>2.2916666666666734E-2</c:v>
                </c:pt>
                <c:pt idx="34">
                  <c:v>2.3611111111111145E-2</c:v>
                </c:pt>
                <c:pt idx="35">
                  <c:v>2.4305555555555601E-2</c:v>
                </c:pt>
                <c:pt idx="36">
                  <c:v>2.5000000000000008E-2</c:v>
                </c:pt>
                <c:pt idx="37">
                  <c:v>2.5694444444444402E-2</c:v>
                </c:pt>
                <c:pt idx="38">
                  <c:v>2.6388888888888878E-2</c:v>
                </c:pt>
                <c:pt idx="39">
                  <c:v>2.7083333333333365E-2</c:v>
                </c:pt>
                <c:pt idx="40">
                  <c:v>2.7777777777777891E-2</c:v>
                </c:pt>
                <c:pt idx="41">
                  <c:v>2.8472222222222236E-2</c:v>
                </c:pt>
                <c:pt idx="42">
                  <c:v>2.9166666666666678E-2</c:v>
                </c:pt>
                <c:pt idx="43">
                  <c:v>2.9861111111111147E-2</c:v>
                </c:pt>
                <c:pt idx="44">
                  <c:v>3.0555555555555607E-2</c:v>
                </c:pt>
                <c:pt idx="45">
                  <c:v>3.1250000000000014E-2</c:v>
                </c:pt>
                <c:pt idx="46">
                  <c:v>3.19444444444444E-2</c:v>
                </c:pt>
                <c:pt idx="47">
                  <c:v>3.2638888888888912E-2</c:v>
                </c:pt>
                <c:pt idx="48">
                  <c:v>3.3333333333333298E-2</c:v>
                </c:pt>
                <c:pt idx="49">
                  <c:v>3.4027777777777865E-2</c:v>
                </c:pt>
                <c:pt idx="50">
                  <c:v>3.472222222222221E-2</c:v>
                </c:pt>
                <c:pt idx="51">
                  <c:v>3.5416666666666756E-2</c:v>
                </c:pt>
                <c:pt idx="52">
                  <c:v>3.6111111111111156E-2</c:v>
                </c:pt>
                <c:pt idx="53">
                  <c:v>3.6805555555555626E-2</c:v>
                </c:pt>
                <c:pt idx="54">
                  <c:v>3.7500000000000012E-2</c:v>
                </c:pt>
                <c:pt idx="55">
                  <c:v>3.8194444444444399E-2</c:v>
                </c:pt>
                <c:pt idx="56">
                  <c:v>3.888888888888891E-2</c:v>
                </c:pt>
                <c:pt idx="57">
                  <c:v>3.9583333333333311E-2</c:v>
                </c:pt>
                <c:pt idx="58">
                  <c:v>4.0277777777777767E-2</c:v>
                </c:pt>
                <c:pt idx="59">
                  <c:v>4.0972222222222292E-2</c:v>
                </c:pt>
                <c:pt idx="60">
                  <c:v>4.1666666666666713E-2</c:v>
                </c:pt>
                <c:pt idx="61">
                  <c:v>4.236111111111121E-2</c:v>
                </c:pt>
                <c:pt idx="62">
                  <c:v>4.3055555555555507E-2</c:v>
                </c:pt>
                <c:pt idx="63">
                  <c:v>4.3749999999999997E-2</c:v>
                </c:pt>
              </c:numCache>
            </c:numRef>
          </c:cat>
          <c:val>
            <c:numRef>
              <c:f>'กราฟ#41'!$C$2:$C$65</c:f>
              <c:numCache>
                <c:formatCode>0.00</c:formatCode>
                <c:ptCount val="64"/>
                <c:pt idx="0">
                  <c:v>0.67900000000000116</c:v>
                </c:pt>
                <c:pt idx="1">
                  <c:v>1.47</c:v>
                </c:pt>
                <c:pt idx="2">
                  <c:v>1.2829999999999981</c:v>
                </c:pt>
                <c:pt idx="3">
                  <c:v>1.248</c:v>
                </c:pt>
                <c:pt idx="4">
                  <c:v>169.96900000000002</c:v>
                </c:pt>
                <c:pt idx="5">
                  <c:v>366.92799999999943</c:v>
                </c:pt>
                <c:pt idx="6">
                  <c:v>396.14600000000002</c:v>
                </c:pt>
                <c:pt idx="7">
                  <c:v>420.49299999999937</c:v>
                </c:pt>
                <c:pt idx="8">
                  <c:v>464.11799999999999</c:v>
                </c:pt>
                <c:pt idx="9">
                  <c:v>475.61900000000031</c:v>
                </c:pt>
                <c:pt idx="10">
                  <c:v>475.61500000000001</c:v>
                </c:pt>
                <c:pt idx="11">
                  <c:v>475.49099999999936</c:v>
                </c:pt>
                <c:pt idx="12">
                  <c:v>475.32599999999957</c:v>
                </c:pt>
                <c:pt idx="13">
                  <c:v>475.07799999999969</c:v>
                </c:pt>
                <c:pt idx="14">
                  <c:v>474.91499999999957</c:v>
                </c:pt>
                <c:pt idx="15">
                  <c:v>474.70400000000001</c:v>
                </c:pt>
                <c:pt idx="16">
                  <c:v>474.67500000000001</c:v>
                </c:pt>
                <c:pt idx="17">
                  <c:v>474.59500000000003</c:v>
                </c:pt>
                <c:pt idx="18">
                  <c:v>474.59699999999918</c:v>
                </c:pt>
                <c:pt idx="19">
                  <c:v>474.20599999999956</c:v>
                </c:pt>
                <c:pt idx="20">
                  <c:v>473.46</c:v>
                </c:pt>
                <c:pt idx="21">
                  <c:v>474.96799999999956</c:v>
                </c:pt>
                <c:pt idx="22">
                  <c:v>475.30599999999993</c:v>
                </c:pt>
                <c:pt idx="23">
                  <c:v>475.23899999999918</c:v>
                </c:pt>
                <c:pt idx="24">
                  <c:v>475.03899999999936</c:v>
                </c:pt>
                <c:pt idx="25">
                  <c:v>475.08599999999956</c:v>
                </c:pt>
                <c:pt idx="26">
                  <c:v>474.83799999999957</c:v>
                </c:pt>
                <c:pt idx="27">
                  <c:v>474.89699999999937</c:v>
                </c:pt>
                <c:pt idx="28">
                  <c:v>474.85300000000001</c:v>
                </c:pt>
                <c:pt idx="29">
                  <c:v>474.85700000000008</c:v>
                </c:pt>
                <c:pt idx="30">
                  <c:v>474.94799999999969</c:v>
                </c:pt>
                <c:pt idx="31">
                  <c:v>474.89599999999956</c:v>
                </c:pt>
                <c:pt idx="32">
                  <c:v>474.86399999999969</c:v>
                </c:pt>
                <c:pt idx="33">
                  <c:v>474.79199999999918</c:v>
                </c:pt>
                <c:pt idx="34">
                  <c:v>474.71</c:v>
                </c:pt>
                <c:pt idx="35">
                  <c:v>474.81299999999999</c:v>
                </c:pt>
                <c:pt idx="36">
                  <c:v>474.69</c:v>
                </c:pt>
                <c:pt idx="37">
                  <c:v>474.65100000000001</c:v>
                </c:pt>
                <c:pt idx="38">
                  <c:v>474.71299999999957</c:v>
                </c:pt>
                <c:pt idx="39">
                  <c:v>474.66899999999993</c:v>
                </c:pt>
                <c:pt idx="40">
                  <c:v>474.714</c:v>
                </c:pt>
                <c:pt idx="41">
                  <c:v>474.666</c:v>
                </c:pt>
                <c:pt idx="42">
                  <c:v>474.673</c:v>
                </c:pt>
                <c:pt idx="43">
                  <c:v>474.57299999999969</c:v>
                </c:pt>
                <c:pt idx="44">
                  <c:v>474.49899999999923</c:v>
                </c:pt>
                <c:pt idx="45">
                  <c:v>474.44099999999969</c:v>
                </c:pt>
                <c:pt idx="46">
                  <c:v>474.29299999999949</c:v>
                </c:pt>
                <c:pt idx="47">
                  <c:v>474.29199999999918</c:v>
                </c:pt>
                <c:pt idx="48">
                  <c:v>474.315</c:v>
                </c:pt>
                <c:pt idx="49">
                  <c:v>474.2879999999995</c:v>
                </c:pt>
                <c:pt idx="50">
                  <c:v>474.31799999999993</c:v>
                </c:pt>
                <c:pt idx="51">
                  <c:v>474.42899999999918</c:v>
                </c:pt>
                <c:pt idx="52">
                  <c:v>474.38200000000001</c:v>
                </c:pt>
                <c:pt idx="53">
                  <c:v>474.40199999999936</c:v>
                </c:pt>
                <c:pt idx="54">
                  <c:v>474.21899999999937</c:v>
                </c:pt>
                <c:pt idx="55">
                  <c:v>474.16800000000001</c:v>
                </c:pt>
                <c:pt idx="56">
                  <c:v>474.00900000000001</c:v>
                </c:pt>
                <c:pt idx="57">
                  <c:v>474.13200000000001</c:v>
                </c:pt>
                <c:pt idx="58">
                  <c:v>474.20400000000001</c:v>
                </c:pt>
                <c:pt idx="59">
                  <c:v>474.19900000000001</c:v>
                </c:pt>
                <c:pt idx="60">
                  <c:v>474.18400000000008</c:v>
                </c:pt>
                <c:pt idx="61">
                  <c:v>474.20099999999957</c:v>
                </c:pt>
                <c:pt idx="62">
                  <c:v>474.26099999999963</c:v>
                </c:pt>
                <c:pt idx="63">
                  <c:v>474.11500000000001</c:v>
                </c:pt>
              </c:numCache>
            </c:numRef>
          </c:val>
        </c:ser>
        <c:ser>
          <c:idx val="1"/>
          <c:order val="1"/>
          <c:tx>
            <c:strRef>
              <c:f>'กราฟ#41'!$D$1</c:f>
              <c:strCache>
                <c:ptCount val="1"/>
                <c:pt idx="0">
                  <c:v>kW - Auto transformer</c:v>
                </c:pt>
              </c:strCache>
            </c:strRef>
          </c:tx>
          <c:spPr>
            <a:ln w="3175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'กราฟ#41'!$B$2:$B$65</c:f>
              <c:numCache>
                <c:formatCode>hh:mm:ss</c:formatCode>
                <c:ptCount val="64"/>
                <c:pt idx="0">
                  <c:v>0</c:v>
                </c:pt>
                <c:pt idx="1">
                  <c:v>6.9444444444444566E-4</c:v>
                </c:pt>
                <c:pt idx="2">
                  <c:v>1.3888888888888939E-3</c:v>
                </c:pt>
                <c:pt idx="3">
                  <c:v>2.0833333333333355E-3</c:v>
                </c:pt>
                <c:pt idx="4">
                  <c:v>2.7777777777777913E-3</c:v>
                </c:pt>
                <c:pt idx="5">
                  <c:v>3.4722222222222212E-3</c:v>
                </c:pt>
                <c:pt idx="6">
                  <c:v>4.1666666666666709E-3</c:v>
                </c:pt>
                <c:pt idx="7">
                  <c:v>4.8611111111111112E-3</c:v>
                </c:pt>
                <c:pt idx="8">
                  <c:v>5.5555555555555601E-3</c:v>
                </c:pt>
                <c:pt idx="9">
                  <c:v>6.2500000000000082E-3</c:v>
                </c:pt>
                <c:pt idx="10">
                  <c:v>6.9444444444444519E-3</c:v>
                </c:pt>
                <c:pt idx="11">
                  <c:v>7.6388888888888912E-3</c:v>
                </c:pt>
                <c:pt idx="12">
                  <c:v>8.3333333333333297E-3</c:v>
                </c:pt>
                <c:pt idx="13">
                  <c:v>9.0277777777777804E-3</c:v>
                </c:pt>
                <c:pt idx="14">
                  <c:v>9.7222222222222224E-3</c:v>
                </c:pt>
                <c:pt idx="15">
                  <c:v>1.0416666666666699E-2</c:v>
                </c:pt>
                <c:pt idx="16">
                  <c:v>1.1111111111111105E-2</c:v>
                </c:pt>
                <c:pt idx="17">
                  <c:v>1.1805555555555637E-2</c:v>
                </c:pt>
                <c:pt idx="18">
                  <c:v>1.2500000000000004E-2</c:v>
                </c:pt>
                <c:pt idx="19">
                  <c:v>1.3194444444444399E-2</c:v>
                </c:pt>
                <c:pt idx="20">
                  <c:v>1.388888888888893E-2</c:v>
                </c:pt>
                <c:pt idx="21">
                  <c:v>1.4583333333333302E-2</c:v>
                </c:pt>
                <c:pt idx="22">
                  <c:v>1.5277777777777803E-2</c:v>
                </c:pt>
                <c:pt idx="23">
                  <c:v>1.59722222222222E-2</c:v>
                </c:pt>
                <c:pt idx="24">
                  <c:v>1.6666666666666708E-2</c:v>
                </c:pt>
                <c:pt idx="25">
                  <c:v>1.7361111111111108E-2</c:v>
                </c:pt>
                <c:pt idx="26">
                  <c:v>1.8055555555555616E-2</c:v>
                </c:pt>
                <c:pt idx="27">
                  <c:v>1.8750000000000003E-2</c:v>
                </c:pt>
                <c:pt idx="28">
                  <c:v>1.9444444444444403E-2</c:v>
                </c:pt>
                <c:pt idx="29">
                  <c:v>2.0138888888888901E-2</c:v>
                </c:pt>
                <c:pt idx="30">
                  <c:v>2.0833333333333346E-2</c:v>
                </c:pt>
                <c:pt idx="31">
                  <c:v>2.152777777777785E-2</c:v>
                </c:pt>
                <c:pt idx="32">
                  <c:v>2.2222222222222209E-2</c:v>
                </c:pt>
                <c:pt idx="33">
                  <c:v>2.2916666666666734E-2</c:v>
                </c:pt>
                <c:pt idx="34">
                  <c:v>2.3611111111111145E-2</c:v>
                </c:pt>
                <c:pt idx="35">
                  <c:v>2.4305555555555601E-2</c:v>
                </c:pt>
                <c:pt idx="36">
                  <c:v>2.5000000000000008E-2</c:v>
                </c:pt>
                <c:pt idx="37">
                  <c:v>2.5694444444444402E-2</c:v>
                </c:pt>
                <c:pt idx="38">
                  <c:v>2.6388888888888878E-2</c:v>
                </c:pt>
                <c:pt idx="39">
                  <c:v>2.7083333333333365E-2</c:v>
                </c:pt>
                <c:pt idx="40">
                  <c:v>2.7777777777777891E-2</c:v>
                </c:pt>
                <c:pt idx="41">
                  <c:v>2.8472222222222236E-2</c:v>
                </c:pt>
                <c:pt idx="42">
                  <c:v>2.9166666666666678E-2</c:v>
                </c:pt>
                <c:pt idx="43">
                  <c:v>2.9861111111111147E-2</c:v>
                </c:pt>
                <c:pt idx="44">
                  <c:v>3.0555555555555607E-2</c:v>
                </c:pt>
                <c:pt idx="45">
                  <c:v>3.1250000000000014E-2</c:v>
                </c:pt>
                <c:pt idx="46">
                  <c:v>3.19444444444444E-2</c:v>
                </c:pt>
                <c:pt idx="47">
                  <c:v>3.2638888888888912E-2</c:v>
                </c:pt>
                <c:pt idx="48">
                  <c:v>3.3333333333333298E-2</c:v>
                </c:pt>
                <c:pt idx="49">
                  <c:v>3.4027777777777865E-2</c:v>
                </c:pt>
                <c:pt idx="50">
                  <c:v>3.472222222222221E-2</c:v>
                </c:pt>
                <c:pt idx="51">
                  <c:v>3.5416666666666756E-2</c:v>
                </c:pt>
                <c:pt idx="52">
                  <c:v>3.6111111111111156E-2</c:v>
                </c:pt>
                <c:pt idx="53">
                  <c:v>3.6805555555555626E-2</c:v>
                </c:pt>
                <c:pt idx="54">
                  <c:v>3.7500000000000012E-2</c:v>
                </c:pt>
                <c:pt idx="55">
                  <c:v>3.8194444444444399E-2</c:v>
                </c:pt>
                <c:pt idx="56">
                  <c:v>3.888888888888891E-2</c:v>
                </c:pt>
                <c:pt idx="57">
                  <c:v>3.9583333333333311E-2</c:v>
                </c:pt>
                <c:pt idx="58">
                  <c:v>4.0277777777777767E-2</c:v>
                </c:pt>
                <c:pt idx="59">
                  <c:v>4.0972222222222292E-2</c:v>
                </c:pt>
                <c:pt idx="60">
                  <c:v>4.1666666666666713E-2</c:v>
                </c:pt>
                <c:pt idx="61">
                  <c:v>4.236111111111121E-2</c:v>
                </c:pt>
                <c:pt idx="62">
                  <c:v>4.3055555555555507E-2</c:v>
                </c:pt>
                <c:pt idx="63">
                  <c:v>4.3749999999999997E-2</c:v>
                </c:pt>
              </c:numCache>
            </c:numRef>
          </c:cat>
          <c:val>
            <c:numRef>
              <c:f>'กราฟ#41'!$D$2:$D$65</c:f>
              <c:numCache>
                <c:formatCode>0.00</c:formatCode>
                <c:ptCount val="6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725.70500000000004</c:v>
                </c:pt>
                <c:pt idx="4">
                  <c:v>1090.2719999999999</c:v>
                </c:pt>
                <c:pt idx="5">
                  <c:v>1171.23</c:v>
                </c:pt>
                <c:pt idx="6">
                  <c:v>1153.712</c:v>
                </c:pt>
                <c:pt idx="7">
                  <c:v>1153.578</c:v>
                </c:pt>
                <c:pt idx="8">
                  <c:v>1153.9490000000001</c:v>
                </c:pt>
                <c:pt idx="9">
                  <c:v>1154.2060000000001</c:v>
                </c:pt>
                <c:pt idx="10">
                  <c:v>1155.7060000000001</c:v>
                </c:pt>
                <c:pt idx="11">
                  <c:v>1153.758</c:v>
                </c:pt>
                <c:pt idx="12">
                  <c:v>1155.4190000000001</c:v>
                </c:pt>
                <c:pt idx="13">
                  <c:v>1153.231</c:v>
                </c:pt>
                <c:pt idx="14">
                  <c:v>1155.9860000000001</c:v>
                </c:pt>
                <c:pt idx="15">
                  <c:v>1154.5729999999999</c:v>
                </c:pt>
                <c:pt idx="16">
                  <c:v>1152.9170000000001</c:v>
                </c:pt>
                <c:pt idx="17">
                  <c:v>1153.9290000000001</c:v>
                </c:pt>
                <c:pt idx="18">
                  <c:v>1152.9110000000001</c:v>
                </c:pt>
                <c:pt idx="19">
                  <c:v>1155.8419999999999</c:v>
                </c:pt>
                <c:pt idx="20">
                  <c:v>1151.106</c:v>
                </c:pt>
                <c:pt idx="21">
                  <c:v>1154.8209999999999</c:v>
                </c:pt>
                <c:pt idx="22">
                  <c:v>1153.492</c:v>
                </c:pt>
                <c:pt idx="23">
                  <c:v>1151.636</c:v>
                </c:pt>
                <c:pt idx="24">
                  <c:v>1155.3889999999999</c:v>
                </c:pt>
                <c:pt idx="25">
                  <c:v>1151.2449999999999</c:v>
                </c:pt>
                <c:pt idx="26">
                  <c:v>1154.4560000000001</c:v>
                </c:pt>
                <c:pt idx="27">
                  <c:v>1149.932</c:v>
                </c:pt>
                <c:pt idx="28">
                  <c:v>1149.1829999999998</c:v>
                </c:pt>
                <c:pt idx="29">
                  <c:v>1151.6139999999998</c:v>
                </c:pt>
                <c:pt idx="30">
                  <c:v>1150.335</c:v>
                </c:pt>
                <c:pt idx="31">
                  <c:v>1151.3219999999999</c:v>
                </c:pt>
                <c:pt idx="32">
                  <c:v>1151.2460000000001</c:v>
                </c:pt>
                <c:pt idx="33">
                  <c:v>1151.58</c:v>
                </c:pt>
                <c:pt idx="34">
                  <c:v>1151.3129999999999</c:v>
                </c:pt>
                <c:pt idx="35">
                  <c:v>1149.26</c:v>
                </c:pt>
                <c:pt idx="36">
                  <c:v>1145.9290000000001</c:v>
                </c:pt>
                <c:pt idx="37">
                  <c:v>1155.8729999999998</c:v>
                </c:pt>
                <c:pt idx="38">
                  <c:v>1157.9780000000001</c:v>
                </c:pt>
                <c:pt idx="39">
                  <c:v>1157.4460000000001</c:v>
                </c:pt>
                <c:pt idx="40">
                  <c:v>1157.6659999999999</c:v>
                </c:pt>
                <c:pt idx="41">
                  <c:v>1158.1839999999982</c:v>
                </c:pt>
                <c:pt idx="42">
                  <c:v>1159.837</c:v>
                </c:pt>
                <c:pt idx="43">
                  <c:v>1160.721</c:v>
                </c:pt>
                <c:pt idx="44">
                  <c:v>1158.768</c:v>
                </c:pt>
                <c:pt idx="45">
                  <c:v>1159.3869999999999</c:v>
                </c:pt>
                <c:pt idx="46">
                  <c:v>1161.1229999999998</c:v>
                </c:pt>
                <c:pt idx="47">
                  <c:v>1159.309</c:v>
                </c:pt>
                <c:pt idx="48">
                  <c:v>1161.4170000000001</c:v>
                </c:pt>
                <c:pt idx="49">
                  <c:v>1162.3629999999998</c:v>
                </c:pt>
                <c:pt idx="50">
                  <c:v>1158.1289999999999</c:v>
                </c:pt>
                <c:pt idx="51">
                  <c:v>1161.78</c:v>
                </c:pt>
                <c:pt idx="52">
                  <c:v>1160.51</c:v>
                </c:pt>
                <c:pt idx="53">
                  <c:v>1159.1529999999998</c:v>
                </c:pt>
                <c:pt idx="54">
                  <c:v>1160.7750000000001</c:v>
                </c:pt>
                <c:pt idx="55">
                  <c:v>1156.82</c:v>
                </c:pt>
                <c:pt idx="56">
                  <c:v>1156.8889999999999</c:v>
                </c:pt>
                <c:pt idx="57">
                  <c:v>1158.422</c:v>
                </c:pt>
                <c:pt idx="58">
                  <c:v>1155.5929999999998</c:v>
                </c:pt>
                <c:pt idx="59">
                  <c:v>1152.1659999999999</c:v>
                </c:pt>
                <c:pt idx="60">
                  <c:v>1147.9180000000001</c:v>
                </c:pt>
                <c:pt idx="61">
                  <c:v>1148.0999999999999</c:v>
                </c:pt>
                <c:pt idx="62">
                  <c:v>1151.0729999999999</c:v>
                </c:pt>
                <c:pt idx="63">
                  <c:v>1150.3869999999999</c:v>
                </c:pt>
              </c:numCache>
            </c:numRef>
          </c:val>
        </c:ser>
        <c:marker val="1"/>
        <c:axId val="181619712"/>
        <c:axId val="181712384"/>
      </c:lineChart>
      <c:catAx>
        <c:axId val="181619712"/>
        <c:scaling>
          <c:orientation val="minMax"/>
        </c:scaling>
        <c:axPos val="b"/>
        <c:numFmt formatCode="hh:mm:ss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lang="th-TH" sz="1150" b="0" i="0" u="none" strike="noStrike" baseline="0">
                <a:solidFill>
                  <a:srgbClr val="000000"/>
                </a:solidFill>
                <a:latin typeface="Cordia New"/>
                <a:ea typeface="Cordia New"/>
                <a:cs typeface="Cordia New"/>
              </a:defRPr>
            </a:pPr>
            <a:endParaRPr lang="en-US"/>
          </a:p>
        </c:txPr>
        <c:crossAx val="181712384"/>
        <c:crosses val="autoZero"/>
        <c:auto val="1"/>
        <c:lblAlgn val="ctr"/>
        <c:lblOffset val="120"/>
        <c:tickMarkSkip val="90"/>
      </c:catAx>
      <c:valAx>
        <c:axId val="181712384"/>
        <c:scaling>
          <c:orientation val="minMax"/>
          <c:max val="1400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 algn="ctr">
                  <a:defRPr lang="th-TH" sz="1350" b="1" i="0" u="none" strike="noStrike" baseline="0">
                    <a:solidFill>
                      <a:srgbClr val="000000"/>
                    </a:solidFill>
                    <a:latin typeface="Cordia New"/>
                    <a:ea typeface="Cordia New"/>
                    <a:cs typeface="Cordia New"/>
                  </a:defRPr>
                </a:pPr>
                <a:r>
                  <a:rPr lang="en-US" baseline="0"/>
                  <a:t>kW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2.9679120747394698E-2"/>
              <c:y val="2.3461266443490988E-2"/>
            </c:manualLayout>
          </c:layout>
          <c:spPr>
            <a:noFill/>
            <a:ln w="25400">
              <a:noFill/>
            </a:ln>
          </c:spPr>
        </c:title>
        <c:numFmt formatCode="#,##0_ ;\-#,##0\ " sourceLinked="0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th-TH" sz="1175" b="0" i="0" u="none" strike="noStrike" baseline="0">
                <a:solidFill>
                  <a:srgbClr val="000000"/>
                </a:solidFill>
                <a:latin typeface="Cordia New"/>
                <a:ea typeface="Cordia New"/>
                <a:cs typeface="Cordia New"/>
              </a:defRPr>
            </a:pPr>
            <a:endParaRPr lang="en-US"/>
          </a:p>
        </c:txPr>
        <c:crossAx val="181619712"/>
        <c:crosses val="autoZero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egendEntry>
        <c:idx val="0"/>
        <c:txPr>
          <a:bodyPr/>
          <a:lstStyle/>
          <a:p>
            <a:pPr>
              <a:defRPr sz="1195" b="1" i="0" u="none" strike="noStrike" baseline="0">
                <a:solidFill>
                  <a:srgbClr val="000000"/>
                </a:solidFill>
                <a:latin typeface="Cordia New"/>
                <a:ea typeface="Cordia New"/>
                <a:cs typeface="Cordia New"/>
              </a:defRPr>
            </a:pPr>
            <a:endParaRPr lang="en-US"/>
          </a:p>
        </c:txPr>
      </c:legendEntry>
      <c:layout>
        <c:manualLayout>
          <c:xMode val="edge"/>
          <c:yMode val="edge"/>
          <c:x val="5.0745319485574356E-2"/>
          <c:y val="0.91592461948672443"/>
          <c:w val="0.93259123294650292"/>
          <c:h val="6.1780505284940723E-2"/>
        </c:manualLayout>
      </c:layout>
      <c:spPr>
        <a:noFill/>
        <a:ln w="12700">
          <a:solidFill>
            <a:srgbClr val="000000"/>
          </a:solidFill>
        </a:ln>
      </c:spPr>
      <c:txPr>
        <a:bodyPr/>
        <a:lstStyle/>
        <a:p>
          <a:pPr>
            <a:defRPr lang="th-TH" sz="1195" b="1" i="0" u="none" strike="noStrike" baseline="0">
              <a:solidFill>
                <a:srgbClr val="000000"/>
              </a:solidFill>
              <a:latin typeface="Cordia New"/>
              <a:ea typeface="Cordia New"/>
              <a:cs typeface="Cordia New"/>
            </a:defRPr>
          </a:pPr>
          <a:endParaRPr lang="en-US"/>
        </a:p>
      </c:txPr>
    </c:legend>
    <c:plotVisOnly val="1"/>
    <c:dispBlanksAs val="gap"/>
  </c:chart>
  <c:spPr>
    <a:solidFill>
      <a:srgbClr val="FFFFFF"/>
    </a:solidFill>
    <a:ln w="12700">
      <a:solidFill>
        <a:srgbClr val="000000"/>
      </a:solidFill>
      <a:prstDash val="solid"/>
    </a:ln>
  </c:spPr>
  <c:txPr>
    <a:bodyPr/>
    <a:lstStyle/>
    <a:p>
      <a:pPr>
        <a:defRPr sz="1925" b="0" i="0" u="none" strike="noStrike" baseline="0">
          <a:solidFill>
            <a:srgbClr val="000000"/>
          </a:solidFill>
          <a:latin typeface="Cordia New"/>
          <a:ea typeface="Cordia New"/>
          <a:cs typeface="Cordia New"/>
        </a:defRPr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BE792C-0AAC-409C-A5A4-75D382559DE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C746C7EA-EFF0-4862-8CDE-CE7C2958F75C}">
      <dgm:prSet phldrT="[ข้อความ]" custT="1"/>
      <dgm:spPr/>
      <dgm:t>
        <a:bodyPr/>
        <a:lstStyle/>
        <a:p>
          <a:r>
            <a:rPr lang="th-TH" sz="3600" b="1" dirty="0" smtClean="0">
              <a:solidFill>
                <a:schemeClr val="tx1"/>
              </a:solidFill>
              <a:latin typeface="Browallia New" pitchFamily="34" charset="-34"/>
              <a:cs typeface="Browallia New" pitchFamily="34" charset="-34"/>
            </a:rPr>
            <a:t>มาตรการปรับระดับแรงดันไฟฟ้า</a:t>
          </a:r>
          <a:endParaRPr lang="th-TH" sz="3600" b="1" dirty="0">
            <a:solidFill>
              <a:schemeClr val="tx1"/>
            </a:solidFill>
            <a:latin typeface="Browallia New" pitchFamily="34" charset="-34"/>
            <a:cs typeface="Browallia New" pitchFamily="34" charset="-34"/>
          </a:endParaRPr>
        </a:p>
      </dgm:t>
    </dgm:pt>
    <dgm:pt modelId="{CFC65CAF-836F-4D68-BF89-7C86C7CA7235}" type="parTrans" cxnId="{F10C2104-0046-4F13-A59A-907F10CDE687}">
      <dgm:prSet/>
      <dgm:spPr/>
      <dgm:t>
        <a:bodyPr/>
        <a:lstStyle/>
        <a:p>
          <a:endParaRPr lang="th-TH"/>
        </a:p>
      </dgm:t>
    </dgm:pt>
    <dgm:pt modelId="{8FC13A47-D742-44F7-9740-D5680A779E54}" type="sibTrans" cxnId="{F10C2104-0046-4F13-A59A-907F10CDE687}">
      <dgm:prSet/>
      <dgm:spPr/>
      <dgm:t>
        <a:bodyPr/>
        <a:lstStyle/>
        <a:p>
          <a:endParaRPr lang="th-TH"/>
        </a:p>
      </dgm:t>
    </dgm:pt>
    <dgm:pt modelId="{4368D57F-058C-4172-903E-7E976941B064}" type="pres">
      <dgm:prSet presAssocID="{66BE792C-0AAC-409C-A5A4-75D382559DE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3EFCAFE1-9D7C-4AE3-8688-C9B4C5DA48A0}" type="pres">
      <dgm:prSet presAssocID="{C746C7EA-EFF0-4862-8CDE-CE7C2958F75C}" presName="parentLin" presStyleCnt="0"/>
      <dgm:spPr/>
    </dgm:pt>
    <dgm:pt modelId="{7E117D91-7BB6-4F20-81C2-B1E1223B585D}" type="pres">
      <dgm:prSet presAssocID="{C746C7EA-EFF0-4862-8CDE-CE7C2958F75C}" presName="parentLeftMargin" presStyleLbl="node1" presStyleIdx="0" presStyleCnt="1"/>
      <dgm:spPr/>
      <dgm:t>
        <a:bodyPr/>
        <a:lstStyle/>
        <a:p>
          <a:endParaRPr lang="th-TH"/>
        </a:p>
      </dgm:t>
    </dgm:pt>
    <dgm:pt modelId="{EF2126F7-1666-42BB-B8E1-59072AEB4FA0}" type="pres">
      <dgm:prSet presAssocID="{C746C7EA-EFF0-4862-8CDE-CE7C2958F75C}" presName="parentText" presStyleLbl="node1" presStyleIdx="0" presStyleCnt="1" custScaleX="12032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62986EB-362C-4A3A-8AB1-4DD29644F390}" type="pres">
      <dgm:prSet presAssocID="{C746C7EA-EFF0-4862-8CDE-CE7C2958F75C}" presName="negativeSpace" presStyleCnt="0"/>
      <dgm:spPr/>
    </dgm:pt>
    <dgm:pt modelId="{9C267A3E-D469-4B20-BCA3-3B83567036D2}" type="pres">
      <dgm:prSet presAssocID="{C746C7EA-EFF0-4862-8CDE-CE7C2958F75C}" presName="childText" presStyleLbl="conFgAcc1" presStyleIdx="0" presStyleCnt="1">
        <dgm:presLayoutVars>
          <dgm:bulletEnabled val="1"/>
        </dgm:presLayoutVars>
      </dgm:prSet>
      <dgm:spPr>
        <a:solidFill>
          <a:schemeClr val="bg1">
            <a:alpha val="90000"/>
          </a:schemeClr>
        </a:solidFill>
      </dgm:spPr>
      <dgm:t>
        <a:bodyPr/>
        <a:lstStyle/>
        <a:p>
          <a:endParaRPr lang="th-TH"/>
        </a:p>
      </dgm:t>
    </dgm:pt>
  </dgm:ptLst>
  <dgm:cxnLst>
    <dgm:cxn modelId="{F10C2104-0046-4F13-A59A-907F10CDE687}" srcId="{66BE792C-0AAC-409C-A5A4-75D382559DE1}" destId="{C746C7EA-EFF0-4862-8CDE-CE7C2958F75C}" srcOrd="0" destOrd="0" parTransId="{CFC65CAF-836F-4D68-BF89-7C86C7CA7235}" sibTransId="{8FC13A47-D742-44F7-9740-D5680A779E54}"/>
    <dgm:cxn modelId="{35133CB5-C96C-415B-9E74-F987A05862C3}" type="presOf" srcId="{C746C7EA-EFF0-4862-8CDE-CE7C2958F75C}" destId="{EF2126F7-1666-42BB-B8E1-59072AEB4FA0}" srcOrd="1" destOrd="0" presId="urn:microsoft.com/office/officeart/2005/8/layout/list1"/>
    <dgm:cxn modelId="{C372D3D6-09DA-4746-A3C5-C1702ACC1FC4}" type="presOf" srcId="{C746C7EA-EFF0-4862-8CDE-CE7C2958F75C}" destId="{7E117D91-7BB6-4F20-81C2-B1E1223B585D}" srcOrd="0" destOrd="0" presId="urn:microsoft.com/office/officeart/2005/8/layout/list1"/>
    <dgm:cxn modelId="{3BE21ACB-0B72-4366-A99D-C3CDE705034F}" type="presOf" srcId="{66BE792C-0AAC-409C-A5A4-75D382559DE1}" destId="{4368D57F-058C-4172-903E-7E976941B064}" srcOrd="0" destOrd="0" presId="urn:microsoft.com/office/officeart/2005/8/layout/list1"/>
    <dgm:cxn modelId="{28938E72-6655-4DD3-9FC6-4D65ABD7D601}" type="presParOf" srcId="{4368D57F-058C-4172-903E-7E976941B064}" destId="{3EFCAFE1-9D7C-4AE3-8688-C9B4C5DA48A0}" srcOrd="0" destOrd="0" presId="urn:microsoft.com/office/officeart/2005/8/layout/list1"/>
    <dgm:cxn modelId="{2E3D3199-6F11-46B0-9F1F-0F58157310A5}" type="presParOf" srcId="{3EFCAFE1-9D7C-4AE3-8688-C9B4C5DA48A0}" destId="{7E117D91-7BB6-4F20-81C2-B1E1223B585D}" srcOrd="0" destOrd="0" presId="urn:microsoft.com/office/officeart/2005/8/layout/list1"/>
    <dgm:cxn modelId="{96805CDD-9687-4E40-A6B3-8455713C4AD5}" type="presParOf" srcId="{3EFCAFE1-9D7C-4AE3-8688-C9B4C5DA48A0}" destId="{EF2126F7-1666-42BB-B8E1-59072AEB4FA0}" srcOrd="1" destOrd="0" presId="urn:microsoft.com/office/officeart/2005/8/layout/list1"/>
    <dgm:cxn modelId="{1A891994-B247-4CE5-9CFD-F96E05D87148}" type="presParOf" srcId="{4368D57F-058C-4172-903E-7E976941B064}" destId="{962986EB-362C-4A3A-8AB1-4DD29644F390}" srcOrd="1" destOrd="0" presId="urn:microsoft.com/office/officeart/2005/8/layout/list1"/>
    <dgm:cxn modelId="{2CE12D29-8AAD-4E5A-955F-96CE7EA66981}" type="presParOf" srcId="{4368D57F-058C-4172-903E-7E976941B064}" destId="{9C267A3E-D469-4B20-BCA3-3B83567036D2}" srcOrd="2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BE792C-0AAC-409C-A5A4-75D382559DE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C746C7EA-EFF0-4862-8CDE-CE7C2958F75C}">
      <dgm:prSet phldrT="[ข้อความ]" custT="1"/>
      <dgm:spPr/>
      <dgm:t>
        <a:bodyPr/>
        <a:lstStyle/>
        <a:p>
          <a:r>
            <a:rPr lang="th-TH" sz="3600" b="1" dirty="0" smtClean="0">
              <a:solidFill>
                <a:schemeClr val="tx1"/>
              </a:solidFill>
              <a:latin typeface="Browallia New" pitchFamily="34" charset="-34"/>
              <a:cs typeface="Browallia New" pitchFamily="34" charset="-34"/>
            </a:rPr>
            <a:t>มาตรการปรับระดับแรงดันไฟฟ้า</a:t>
          </a:r>
          <a:endParaRPr lang="th-TH" sz="3600" b="1" dirty="0">
            <a:solidFill>
              <a:schemeClr val="tx1"/>
            </a:solidFill>
            <a:latin typeface="Browallia New" pitchFamily="34" charset="-34"/>
            <a:cs typeface="Browallia New" pitchFamily="34" charset="-34"/>
          </a:endParaRPr>
        </a:p>
      </dgm:t>
    </dgm:pt>
    <dgm:pt modelId="{CFC65CAF-836F-4D68-BF89-7C86C7CA7235}" type="parTrans" cxnId="{F10C2104-0046-4F13-A59A-907F10CDE687}">
      <dgm:prSet/>
      <dgm:spPr/>
      <dgm:t>
        <a:bodyPr/>
        <a:lstStyle/>
        <a:p>
          <a:endParaRPr lang="th-TH"/>
        </a:p>
      </dgm:t>
    </dgm:pt>
    <dgm:pt modelId="{8FC13A47-D742-44F7-9740-D5680A779E54}" type="sibTrans" cxnId="{F10C2104-0046-4F13-A59A-907F10CDE687}">
      <dgm:prSet/>
      <dgm:spPr/>
      <dgm:t>
        <a:bodyPr/>
        <a:lstStyle/>
        <a:p>
          <a:endParaRPr lang="th-TH"/>
        </a:p>
      </dgm:t>
    </dgm:pt>
    <dgm:pt modelId="{4368D57F-058C-4172-903E-7E976941B064}" type="pres">
      <dgm:prSet presAssocID="{66BE792C-0AAC-409C-A5A4-75D382559DE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3EFCAFE1-9D7C-4AE3-8688-C9B4C5DA48A0}" type="pres">
      <dgm:prSet presAssocID="{C746C7EA-EFF0-4862-8CDE-CE7C2958F75C}" presName="parentLin" presStyleCnt="0"/>
      <dgm:spPr/>
    </dgm:pt>
    <dgm:pt modelId="{7E117D91-7BB6-4F20-81C2-B1E1223B585D}" type="pres">
      <dgm:prSet presAssocID="{C746C7EA-EFF0-4862-8CDE-CE7C2958F75C}" presName="parentLeftMargin" presStyleLbl="node1" presStyleIdx="0" presStyleCnt="1"/>
      <dgm:spPr/>
      <dgm:t>
        <a:bodyPr/>
        <a:lstStyle/>
        <a:p>
          <a:endParaRPr lang="th-TH"/>
        </a:p>
      </dgm:t>
    </dgm:pt>
    <dgm:pt modelId="{EF2126F7-1666-42BB-B8E1-59072AEB4FA0}" type="pres">
      <dgm:prSet presAssocID="{C746C7EA-EFF0-4862-8CDE-CE7C2958F75C}" presName="parentText" presStyleLbl="node1" presStyleIdx="0" presStyleCnt="1" custScaleX="12032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62986EB-362C-4A3A-8AB1-4DD29644F390}" type="pres">
      <dgm:prSet presAssocID="{C746C7EA-EFF0-4862-8CDE-CE7C2958F75C}" presName="negativeSpace" presStyleCnt="0"/>
      <dgm:spPr/>
    </dgm:pt>
    <dgm:pt modelId="{9C267A3E-D469-4B20-BCA3-3B83567036D2}" type="pres">
      <dgm:prSet presAssocID="{C746C7EA-EFF0-4862-8CDE-CE7C2958F75C}" presName="childText" presStyleLbl="conFgAcc1" presStyleIdx="0" presStyleCnt="1">
        <dgm:presLayoutVars>
          <dgm:bulletEnabled val="1"/>
        </dgm:presLayoutVars>
      </dgm:prSet>
      <dgm:spPr>
        <a:solidFill>
          <a:schemeClr val="bg1">
            <a:alpha val="90000"/>
          </a:schemeClr>
        </a:solidFill>
      </dgm:spPr>
      <dgm:t>
        <a:bodyPr/>
        <a:lstStyle/>
        <a:p>
          <a:endParaRPr lang="th-TH"/>
        </a:p>
      </dgm:t>
    </dgm:pt>
  </dgm:ptLst>
  <dgm:cxnLst>
    <dgm:cxn modelId="{68FCB912-0AB5-4B22-B487-5669DA0908CB}" type="presOf" srcId="{66BE792C-0AAC-409C-A5A4-75D382559DE1}" destId="{4368D57F-058C-4172-903E-7E976941B064}" srcOrd="0" destOrd="0" presId="urn:microsoft.com/office/officeart/2005/8/layout/list1"/>
    <dgm:cxn modelId="{F10C2104-0046-4F13-A59A-907F10CDE687}" srcId="{66BE792C-0AAC-409C-A5A4-75D382559DE1}" destId="{C746C7EA-EFF0-4862-8CDE-CE7C2958F75C}" srcOrd="0" destOrd="0" parTransId="{CFC65CAF-836F-4D68-BF89-7C86C7CA7235}" sibTransId="{8FC13A47-D742-44F7-9740-D5680A779E54}"/>
    <dgm:cxn modelId="{FF520027-0D65-4CB5-85F4-B9C23A7EF777}" type="presOf" srcId="{C746C7EA-EFF0-4862-8CDE-CE7C2958F75C}" destId="{EF2126F7-1666-42BB-B8E1-59072AEB4FA0}" srcOrd="1" destOrd="0" presId="urn:microsoft.com/office/officeart/2005/8/layout/list1"/>
    <dgm:cxn modelId="{3C06B3DB-D246-4E2D-91EF-302DC4A5736C}" type="presOf" srcId="{C746C7EA-EFF0-4862-8CDE-CE7C2958F75C}" destId="{7E117D91-7BB6-4F20-81C2-B1E1223B585D}" srcOrd="0" destOrd="0" presId="urn:microsoft.com/office/officeart/2005/8/layout/list1"/>
    <dgm:cxn modelId="{8AAB1577-AD3C-4AFD-8DB4-B78013EB1DDB}" type="presParOf" srcId="{4368D57F-058C-4172-903E-7E976941B064}" destId="{3EFCAFE1-9D7C-4AE3-8688-C9B4C5DA48A0}" srcOrd="0" destOrd="0" presId="urn:microsoft.com/office/officeart/2005/8/layout/list1"/>
    <dgm:cxn modelId="{0F58ADF7-BEF1-4B76-B3AB-61C68A0FC63D}" type="presParOf" srcId="{3EFCAFE1-9D7C-4AE3-8688-C9B4C5DA48A0}" destId="{7E117D91-7BB6-4F20-81C2-B1E1223B585D}" srcOrd="0" destOrd="0" presId="urn:microsoft.com/office/officeart/2005/8/layout/list1"/>
    <dgm:cxn modelId="{4B5F93F4-E5E2-48CB-90E9-1882C74A37A7}" type="presParOf" srcId="{3EFCAFE1-9D7C-4AE3-8688-C9B4C5DA48A0}" destId="{EF2126F7-1666-42BB-B8E1-59072AEB4FA0}" srcOrd="1" destOrd="0" presId="urn:microsoft.com/office/officeart/2005/8/layout/list1"/>
    <dgm:cxn modelId="{1EDADFEC-837C-4EA6-A725-56B65CACC4A6}" type="presParOf" srcId="{4368D57F-058C-4172-903E-7E976941B064}" destId="{962986EB-362C-4A3A-8AB1-4DD29644F390}" srcOrd="1" destOrd="0" presId="urn:microsoft.com/office/officeart/2005/8/layout/list1"/>
    <dgm:cxn modelId="{8913B040-5232-4F64-A428-C9703C0F9431}" type="presParOf" srcId="{4368D57F-058C-4172-903E-7E976941B064}" destId="{9C267A3E-D469-4B20-BCA3-3B83567036D2}" srcOrd="2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BE792C-0AAC-409C-A5A4-75D382559DE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C746C7EA-EFF0-4862-8CDE-CE7C2958F75C}">
      <dgm:prSet phldrT="[ข้อความ]" custT="1"/>
      <dgm:spPr/>
      <dgm:t>
        <a:bodyPr/>
        <a:lstStyle/>
        <a:p>
          <a:r>
            <a:rPr lang="th-TH" sz="3600" b="1" dirty="0" smtClean="0">
              <a:solidFill>
                <a:schemeClr val="tx1"/>
              </a:solidFill>
              <a:latin typeface="Browallia New" pitchFamily="34" charset="-34"/>
              <a:cs typeface="Browallia New" pitchFamily="34" charset="-34"/>
            </a:rPr>
            <a:t>มาตรการปรับระดับแรงดันไฟฟ้า</a:t>
          </a:r>
          <a:endParaRPr lang="th-TH" sz="3600" b="1" dirty="0">
            <a:solidFill>
              <a:schemeClr val="tx1"/>
            </a:solidFill>
            <a:latin typeface="Browallia New" pitchFamily="34" charset="-34"/>
            <a:cs typeface="Browallia New" pitchFamily="34" charset="-34"/>
          </a:endParaRPr>
        </a:p>
      </dgm:t>
    </dgm:pt>
    <dgm:pt modelId="{CFC65CAF-836F-4D68-BF89-7C86C7CA7235}" type="parTrans" cxnId="{F10C2104-0046-4F13-A59A-907F10CDE687}">
      <dgm:prSet/>
      <dgm:spPr/>
      <dgm:t>
        <a:bodyPr/>
        <a:lstStyle/>
        <a:p>
          <a:endParaRPr lang="th-TH"/>
        </a:p>
      </dgm:t>
    </dgm:pt>
    <dgm:pt modelId="{8FC13A47-D742-44F7-9740-D5680A779E54}" type="sibTrans" cxnId="{F10C2104-0046-4F13-A59A-907F10CDE687}">
      <dgm:prSet/>
      <dgm:spPr/>
      <dgm:t>
        <a:bodyPr/>
        <a:lstStyle/>
        <a:p>
          <a:endParaRPr lang="th-TH"/>
        </a:p>
      </dgm:t>
    </dgm:pt>
    <dgm:pt modelId="{4368D57F-058C-4172-903E-7E976941B064}" type="pres">
      <dgm:prSet presAssocID="{66BE792C-0AAC-409C-A5A4-75D382559DE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3EFCAFE1-9D7C-4AE3-8688-C9B4C5DA48A0}" type="pres">
      <dgm:prSet presAssocID="{C746C7EA-EFF0-4862-8CDE-CE7C2958F75C}" presName="parentLin" presStyleCnt="0"/>
      <dgm:spPr/>
    </dgm:pt>
    <dgm:pt modelId="{7E117D91-7BB6-4F20-81C2-B1E1223B585D}" type="pres">
      <dgm:prSet presAssocID="{C746C7EA-EFF0-4862-8CDE-CE7C2958F75C}" presName="parentLeftMargin" presStyleLbl="node1" presStyleIdx="0" presStyleCnt="1"/>
      <dgm:spPr/>
      <dgm:t>
        <a:bodyPr/>
        <a:lstStyle/>
        <a:p>
          <a:endParaRPr lang="th-TH"/>
        </a:p>
      </dgm:t>
    </dgm:pt>
    <dgm:pt modelId="{EF2126F7-1666-42BB-B8E1-59072AEB4FA0}" type="pres">
      <dgm:prSet presAssocID="{C746C7EA-EFF0-4862-8CDE-CE7C2958F75C}" presName="parentText" presStyleLbl="node1" presStyleIdx="0" presStyleCnt="1" custScaleX="12032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62986EB-362C-4A3A-8AB1-4DD29644F390}" type="pres">
      <dgm:prSet presAssocID="{C746C7EA-EFF0-4862-8CDE-CE7C2958F75C}" presName="negativeSpace" presStyleCnt="0"/>
      <dgm:spPr/>
    </dgm:pt>
    <dgm:pt modelId="{9C267A3E-D469-4B20-BCA3-3B83567036D2}" type="pres">
      <dgm:prSet presAssocID="{C746C7EA-EFF0-4862-8CDE-CE7C2958F75C}" presName="childText" presStyleLbl="conFgAcc1" presStyleIdx="0" presStyleCnt="1">
        <dgm:presLayoutVars>
          <dgm:bulletEnabled val="1"/>
        </dgm:presLayoutVars>
      </dgm:prSet>
      <dgm:spPr>
        <a:solidFill>
          <a:schemeClr val="bg1">
            <a:alpha val="90000"/>
          </a:schemeClr>
        </a:solidFill>
      </dgm:spPr>
      <dgm:t>
        <a:bodyPr/>
        <a:lstStyle/>
        <a:p>
          <a:endParaRPr lang="th-TH"/>
        </a:p>
      </dgm:t>
    </dgm:pt>
  </dgm:ptLst>
  <dgm:cxnLst>
    <dgm:cxn modelId="{1F8E00FE-F93A-48F4-AD32-6A95FEEC08BE}" type="presOf" srcId="{66BE792C-0AAC-409C-A5A4-75D382559DE1}" destId="{4368D57F-058C-4172-903E-7E976941B064}" srcOrd="0" destOrd="0" presId="urn:microsoft.com/office/officeart/2005/8/layout/list1"/>
    <dgm:cxn modelId="{F10C2104-0046-4F13-A59A-907F10CDE687}" srcId="{66BE792C-0AAC-409C-A5A4-75D382559DE1}" destId="{C746C7EA-EFF0-4862-8CDE-CE7C2958F75C}" srcOrd="0" destOrd="0" parTransId="{CFC65CAF-836F-4D68-BF89-7C86C7CA7235}" sibTransId="{8FC13A47-D742-44F7-9740-D5680A779E54}"/>
    <dgm:cxn modelId="{37EB49C8-085B-4796-B3C3-06DC0FFA468A}" type="presOf" srcId="{C746C7EA-EFF0-4862-8CDE-CE7C2958F75C}" destId="{EF2126F7-1666-42BB-B8E1-59072AEB4FA0}" srcOrd="1" destOrd="0" presId="urn:microsoft.com/office/officeart/2005/8/layout/list1"/>
    <dgm:cxn modelId="{FCB9B057-6467-40A2-A7DD-89BAF8D1850F}" type="presOf" srcId="{C746C7EA-EFF0-4862-8CDE-CE7C2958F75C}" destId="{7E117D91-7BB6-4F20-81C2-B1E1223B585D}" srcOrd="0" destOrd="0" presId="urn:microsoft.com/office/officeart/2005/8/layout/list1"/>
    <dgm:cxn modelId="{4F5DDEAC-0832-4276-B478-87220197D55B}" type="presParOf" srcId="{4368D57F-058C-4172-903E-7E976941B064}" destId="{3EFCAFE1-9D7C-4AE3-8688-C9B4C5DA48A0}" srcOrd="0" destOrd="0" presId="urn:microsoft.com/office/officeart/2005/8/layout/list1"/>
    <dgm:cxn modelId="{7285EA1B-0713-44AD-A93C-44746EF3842D}" type="presParOf" srcId="{3EFCAFE1-9D7C-4AE3-8688-C9B4C5DA48A0}" destId="{7E117D91-7BB6-4F20-81C2-B1E1223B585D}" srcOrd="0" destOrd="0" presId="urn:microsoft.com/office/officeart/2005/8/layout/list1"/>
    <dgm:cxn modelId="{375E5261-DB40-4B48-A2B1-F4DA5322A412}" type="presParOf" srcId="{3EFCAFE1-9D7C-4AE3-8688-C9B4C5DA48A0}" destId="{EF2126F7-1666-42BB-B8E1-59072AEB4FA0}" srcOrd="1" destOrd="0" presId="urn:microsoft.com/office/officeart/2005/8/layout/list1"/>
    <dgm:cxn modelId="{02700026-6138-4A42-AC54-D039B3FFB6F9}" type="presParOf" srcId="{4368D57F-058C-4172-903E-7E976941B064}" destId="{962986EB-362C-4A3A-8AB1-4DD29644F390}" srcOrd="1" destOrd="0" presId="urn:microsoft.com/office/officeart/2005/8/layout/list1"/>
    <dgm:cxn modelId="{6F18F1E8-CB04-40F6-BFB8-2AD346CF814E}" type="presParOf" srcId="{4368D57F-058C-4172-903E-7E976941B064}" destId="{9C267A3E-D469-4B20-BCA3-3B83567036D2}" srcOrd="2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267A3E-D469-4B20-BCA3-3B83567036D2}">
      <dsp:nvSpPr>
        <dsp:cNvPr id="0" name=""/>
        <dsp:cNvSpPr/>
      </dsp:nvSpPr>
      <dsp:spPr>
        <a:xfrm>
          <a:off x="0" y="425332"/>
          <a:ext cx="8786874" cy="705600"/>
        </a:xfrm>
        <a:prstGeom prst="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2126F7-1666-42BB-B8E1-59072AEB4FA0}">
      <dsp:nvSpPr>
        <dsp:cNvPr id="0" name=""/>
        <dsp:cNvSpPr/>
      </dsp:nvSpPr>
      <dsp:spPr>
        <a:xfrm>
          <a:off x="438914" y="12051"/>
          <a:ext cx="7393736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86" tIns="0" rIns="232486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1" kern="1200" dirty="0" smtClean="0">
              <a:solidFill>
                <a:schemeClr val="tx1"/>
              </a:solidFill>
              <a:latin typeface="Browallia New" pitchFamily="34" charset="-34"/>
              <a:cs typeface="Browallia New" pitchFamily="34" charset="-34"/>
            </a:rPr>
            <a:t>มาตรการปรับระดับแรงดันไฟฟ้า</a:t>
          </a:r>
          <a:endParaRPr lang="th-TH" sz="3600" b="1" kern="1200" dirty="0">
            <a:solidFill>
              <a:schemeClr val="tx1"/>
            </a:solidFill>
            <a:latin typeface="Browallia New" pitchFamily="34" charset="-34"/>
            <a:cs typeface="Browallia New" pitchFamily="34" charset="-34"/>
          </a:endParaRPr>
        </a:p>
      </dsp:txBody>
      <dsp:txXfrm>
        <a:off x="479263" y="52400"/>
        <a:ext cx="7313038" cy="7458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267A3E-D469-4B20-BCA3-3B83567036D2}">
      <dsp:nvSpPr>
        <dsp:cNvPr id="0" name=""/>
        <dsp:cNvSpPr/>
      </dsp:nvSpPr>
      <dsp:spPr>
        <a:xfrm>
          <a:off x="0" y="425331"/>
          <a:ext cx="8786874" cy="705600"/>
        </a:xfrm>
        <a:prstGeom prst="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2126F7-1666-42BB-B8E1-59072AEB4FA0}">
      <dsp:nvSpPr>
        <dsp:cNvPr id="0" name=""/>
        <dsp:cNvSpPr/>
      </dsp:nvSpPr>
      <dsp:spPr>
        <a:xfrm>
          <a:off x="438914" y="12051"/>
          <a:ext cx="7393736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86" tIns="0" rIns="232486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1" kern="1200" dirty="0" smtClean="0">
              <a:solidFill>
                <a:schemeClr val="tx1"/>
              </a:solidFill>
              <a:latin typeface="Browallia New" pitchFamily="34" charset="-34"/>
              <a:cs typeface="Browallia New" pitchFamily="34" charset="-34"/>
            </a:rPr>
            <a:t>มาตรการปรับระดับแรงดันไฟฟ้า</a:t>
          </a:r>
          <a:endParaRPr lang="th-TH" sz="3600" b="1" kern="1200" dirty="0">
            <a:solidFill>
              <a:schemeClr val="tx1"/>
            </a:solidFill>
            <a:latin typeface="Browallia New" pitchFamily="34" charset="-34"/>
            <a:cs typeface="Browallia New" pitchFamily="34" charset="-34"/>
          </a:endParaRPr>
        </a:p>
      </dsp:txBody>
      <dsp:txXfrm>
        <a:off x="479263" y="52400"/>
        <a:ext cx="7313038" cy="7458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267A3E-D469-4B20-BCA3-3B83567036D2}">
      <dsp:nvSpPr>
        <dsp:cNvPr id="0" name=""/>
        <dsp:cNvSpPr/>
      </dsp:nvSpPr>
      <dsp:spPr>
        <a:xfrm>
          <a:off x="0" y="425331"/>
          <a:ext cx="8786874" cy="705600"/>
        </a:xfrm>
        <a:prstGeom prst="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2126F7-1666-42BB-B8E1-59072AEB4FA0}">
      <dsp:nvSpPr>
        <dsp:cNvPr id="0" name=""/>
        <dsp:cNvSpPr/>
      </dsp:nvSpPr>
      <dsp:spPr>
        <a:xfrm>
          <a:off x="438914" y="12051"/>
          <a:ext cx="7393736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86" tIns="0" rIns="232486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1" kern="1200" dirty="0" smtClean="0">
              <a:solidFill>
                <a:schemeClr val="tx1"/>
              </a:solidFill>
              <a:latin typeface="Browallia New" pitchFamily="34" charset="-34"/>
              <a:cs typeface="Browallia New" pitchFamily="34" charset="-34"/>
            </a:rPr>
            <a:t>มาตรการปรับระดับแรงดันไฟฟ้า</a:t>
          </a:r>
          <a:endParaRPr lang="th-TH" sz="3600" b="1" kern="1200" dirty="0">
            <a:solidFill>
              <a:schemeClr val="tx1"/>
            </a:solidFill>
            <a:latin typeface="Browallia New" pitchFamily="34" charset="-34"/>
            <a:cs typeface="Browallia New" pitchFamily="34" charset="-34"/>
          </a:endParaRPr>
        </a:p>
      </dsp:txBody>
      <dsp:txXfrm>
        <a:off x="479263" y="52400"/>
        <a:ext cx="7313038" cy="745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0.00954</cdr:x>
      <cdr:y>0.03077</cdr:y>
    </cdr:from>
    <cdr:to>
      <cdr:x>0.07995</cdr:x>
      <cdr:y>0.07937</cdr:y>
    </cdr:to>
    <cdr:sp macro="" textlink="">
      <cdr:nvSpPr>
        <cdr:cNvPr id="2" name="TextBox 6"/>
        <cdr:cNvSpPr txBox="1"/>
      </cdr:nvSpPr>
      <cdr:spPr>
        <a:xfrm xmlns:a="http://schemas.openxmlformats.org/drawingml/2006/main">
          <a:off x="81157" y="144016"/>
          <a:ext cx="598913" cy="227473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/>
            <a:t>Volt.</a:t>
          </a:r>
          <a:endParaRPr lang="th-TH" sz="1100" dirty="0"/>
        </a:p>
      </cdr:txBody>
    </cdr:sp>
  </cdr:relSizeAnchor>
  <cdr:relSizeAnchor xmlns:cdr="http://schemas.openxmlformats.org/drawingml/2006/chartDrawing">
    <cdr:from>
      <cdr:x>0.76297</cdr:x>
      <cdr:y>0.07692</cdr:y>
    </cdr:from>
    <cdr:to>
      <cdr:x>0.9761</cdr:x>
      <cdr:y>0.14048</cdr:y>
    </cdr:to>
    <cdr:sp macro="" textlink="">
      <cdr:nvSpPr>
        <cdr:cNvPr id="3" name="TextBox 7"/>
        <cdr:cNvSpPr txBox="1"/>
      </cdr:nvSpPr>
      <cdr:spPr>
        <a:xfrm xmlns:a="http://schemas.openxmlformats.org/drawingml/2006/main">
          <a:off x="6489869" y="360040"/>
          <a:ext cx="1812904" cy="29749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19050" cmpd="sng">
          <a:solidFill>
            <a:sysClr val="windowText" lastClr="000000"/>
          </a:solidFill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th-TH" sz="1400" b="1">
              <a:latin typeface="TH SarabunPSK" pitchFamily="34" charset="-34"/>
              <a:cs typeface="TH SarabunPSK" pitchFamily="34" charset="-34"/>
            </a:rPr>
            <a:t>แรงดันเฉลี่ยต่ำสุด</a:t>
          </a:r>
          <a:r>
            <a:rPr lang="th-TH" sz="1400" b="1" baseline="0">
              <a:latin typeface="TH SarabunPSK" pitchFamily="34" charset="-34"/>
              <a:cs typeface="TH SarabunPSK" pitchFamily="34" charset="-34"/>
            </a:rPr>
            <a:t> </a:t>
          </a:r>
          <a:r>
            <a:rPr lang="en-US" sz="1400" b="1" baseline="0">
              <a:latin typeface="TH SarabunPSK" pitchFamily="34" charset="-34"/>
              <a:cs typeface="TH SarabunPSK" pitchFamily="34" charset="-34"/>
            </a:rPr>
            <a:t> </a:t>
          </a:r>
          <a:r>
            <a:rPr lang="th-TH" sz="1400" b="1" baseline="0">
              <a:latin typeface="TH SarabunPSK" pitchFamily="34" charset="-34"/>
              <a:cs typeface="TH SarabunPSK" pitchFamily="34" charset="-34"/>
            </a:rPr>
            <a:t>230 </a:t>
          </a:r>
          <a:r>
            <a:rPr lang="en-US" sz="1400" b="1" baseline="0">
              <a:latin typeface="TH SarabunPSK" pitchFamily="34" charset="-34"/>
              <a:cs typeface="TH SarabunPSK" pitchFamily="34" charset="-34"/>
            </a:rPr>
            <a:t>Volt.</a:t>
          </a:r>
          <a:endParaRPr lang="th-TH" sz="1400" b="1">
            <a:latin typeface="TH SarabunPSK" pitchFamily="34" charset="-34"/>
            <a:cs typeface="TH SarabunPSK" pitchFamily="34" charset="-34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0.77119</cdr:x>
      <cdr:y>0.03044</cdr:y>
    </cdr:from>
    <cdr:to>
      <cdr:x>0.98392</cdr:x>
      <cdr:y>0.09411</cdr:y>
    </cdr:to>
    <cdr:sp macro="" textlink="">
      <cdr:nvSpPr>
        <cdr:cNvPr id="2" name="TextBox 7"/>
        <cdr:cNvSpPr txBox="1"/>
      </cdr:nvSpPr>
      <cdr:spPr>
        <a:xfrm xmlns:a="http://schemas.openxmlformats.org/drawingml/2006/main">
          <a:off x="6552728" y="144016"/>
          <a:ext cx="1807554" cy="301258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19050" cmpd="sng">
          <a:solidFill>
            <a:sysClr val="windowText" lastClr="000000"/>
          </a:solidFill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th-TH" sz="1400" b="0" baseline="0">
              <a:latin typeface="TH SarabunPSK" pitchFamily="34" charset="-34"/>
              <a:cs typeface="TH SarabunPSK" pitchFamily="34" charset="-34"/>
            </a:rPr>
            <a:t>กระแสสูงสุด</a:t>
          </a:r>
          <a:r>
            <a:rPr lang="en-US" sz="1400" b="0" baseline="0">
              <a:latin typeface="TH SarabunPSK" pitchFamily="34" charset="-34"/>
              <a:cs typeface="TH SarabunPSK" pitchFamily="34" charset="-34"/>
            </a:rPr>
            <a:t> </a:t>
          </a:r>
          <a:r>
            <a:rPr lang="th-TH" sz="1400" b="0" baseline="0">
              <a:latin typeface="TH SarabunPSK" pitchFamily="34" charset="-34"/>
              <a:cs typeface="TH SarabunPSK" pitchFamily="34" charset="-34"/>
            </a:rPr>
            <a:t>361 </a:t>
          </a:r>
          <a:r>
            <a:rPr lang="en-US" sz="1400" b="0" baseline="0">
              <a:latin typeface="TH SarabunPSK" pitchFamily="34" charset="-34"/>
              <a:cs typeface="TH SarabunPSK" pitchFamily="34" charset="-34"/>
            </a:rPr>
            <a:t>Amp.</a:t>
          </a:r>
          <a:endParaRPr lang="th-TH" sz="1400" b="0">
            <a:latin typeface="TH SarabunPSK" pitchFamily="34" charset="-34"/>
            <a:cs typeface="TH SarabunPSK" pitchFamily="34" charset="-34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0.74968</cdr:x>
      <cdr:y>0.16428</cdr:y>
    </cdr:from>
    <cdr:to>
      <cdr:x>0.96281</cdr:x>
      <cdr:y>0.22783</cdr:y>
    </cdr:to>
    <cdr:sp macro="" textlink="">
      <cdr:nvSpPr>
        <cdr:cNvPr id="2" name="TextBox 7"/>
        <cdr:cNvSpPr txBox="1"/>
      </cdr:nvSpPr>
      <cdr:spPr>
        <a:xfrm xmlns:a="http://schemas.openxmlformats.org/drawingml/2006/main">
          <a:off x="6508525" y="864096"/>
          <a:ext cx="1850340" cy="334277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19050" cmpd="sng">
          <a:solidFill>
            <a:sysClr val="windowText" lastClr="000000"/>
          </a:solidFill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th-TH" sz="1400" b="1" dirty="0">
              <a:latin typeface="TH SarabunPSK" pitchFamily="34" charset="-34"/>
              <a:cs typeface="TH SarabunPSK" pitchFamily="34" charset="-34"/>
            </a:rPr>
            <a:t>กำลังไฟฟ้าเฉลี่ย</a:t>
          </a:r>
          <a:r>
            <a:rPr lang="th-TH" sz="1400" b="1" baseline="0" dirty="0">
              <a:latin typeface="TH SarabunPSK" pitchFamily="34" charset="-34"/>
              <a:cs typeface="TH SarabunPSK" pitchFamily="34" charset="-34"/>
            </a:rPr>
            <a:t> </a:t>
          </a:r>
          <a:r>
            <a:rPr lang="en-US" sz="1400" b="1" baseline="0" dirty="0">
              <a:latin typeface="TH SarabunPSK" pitchFamily="34" charset="-34"/>
              <a:cs typeface="TH SarabunPSK" pitchFamily="34" charset="-34"/>
            </a:rPr>
            <a:t> </a:t>
          </a:r>
          <a:r>
            <a:rPr lang="th-TH" sz="1400" b="1" baseline="0" dirty="0" smtClean="0">
              <a:latin typeface="TH SarabunPSK" pitchFamily="34" charset="-34"/>
              <a:cs typeface="TH SarabunPSK" pitchFamily="34" charset="-34"/>
            </a:rPr>
            <a:t>179.1 </a:t>
          </a:r>
          <a:r>
            <a:rPr lang="en-US" sz="1400" b="1" baseline="0" dirty="0">
              <a:latin typeface="TH SarabunPSK" pitchFamily="34" charset="-34"/>
              <a:cs typeface="TH SarabunPSK" pitchFamily="34" charset="-34"/>
            </a:rPr>
            <a:t>kW.</a:t>
          </a:r>
          <a:endParaRPr lang="th-TH" sz="1400" b="1" dirty="0">
            <a:latin typeface="TH SarabunPSK" pitchFamily="34" charset="-34"/>
            <a:cs typeface="TH SarabunPSK" pitchFamily="34" charset="-34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50D360D-A3FA-4814-A95C-AE4E41438D1A}" type="datetimeFigureOut">
              <a:rPr lang="th-TH" smtClean="0"/>
              <a:pPr/>
              <a:t>23/05/61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98B31C3-A900-4334-91B5-EE65407CE17A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865229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45E07B3-E6B7-456A-9D03-2658DAFB19A0}" type="datetimeFigureOut">
              <a:rPr lang="th-TH" smtClean="0"/>
              <a:pPr/>
              <a:t>23/05/61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th-TH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A502AC8-E419-4A69-82F6-75291F1B7D42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2682321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23/05/61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23/05/61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23/05/61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23/05/61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23/05/61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23/05/61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23/05/61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23/05/61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23/05/61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23/05/61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23/05/61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F293D-20BF-487A-BFA7-792ABC73B8A5}" type="datetimeFigureOut">
              <a:rPr lang="th-TH" smtClean="0"/>
              <a:pPr/>
              <a:t>23/05/61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microsoft.com/office/2007/relationships/diagramDrawing" Target="../diagrams/drawing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49.pn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17" Type="http://schemas.openxmlformats.org/officeDocument/2006/relationships/image" Target="../media/image62.jpeg"/><Relationship Id="rId2" Type="http://schemas.openxmlformats.org/officeDocument/2006/relationships/image" Target="../media/image48.png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8.pn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microsoft.com/office/2007/relationships/diagramDrawing" Target="../diagrams/drawing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000372"/>
            <a:ext cx="50006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การดำเนินโครงการ</a:t>
            </a:r>
          </a:p>
          <a:p>
            <a:pPr algn="ctr"/>
            <a:r>
              <a:rPr lang="th-TH" sz="44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ประหยัดพลังงานกับ</a:t>
            </a:r>
          </a:p>
          <a:p>
            <a:pPr algn="ctr"/>
            <a:r>
              <a:rPr lang="th-TH" sz="44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บริษัทจัดการพลังงาน </a:t>
            </a:r>
            <a:r>
              <a:rPr lang="en-US" sz="44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(ESCO.)</a:t>
            </a:r>
            <a:endParaRPr lang="th-TH" sz="4400" b="1" dirty="0">
              <a:solidFill>
                <a:srgbClr val="002060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ไดอะแกรม 14"/>
          <p:cNvGraphicFramePr/>
          <p:nvPr/>
        </p:nvGraphicFramePr>
        <p:xfrm>
          <a:off x="214282" y="77274"/>
          <a:ext cx="8786874" cy="1142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สี่เหลี่ยมมุมมน 13"/>
          <p:cNvSpPr/>
          <p:nvPr/>
        </p:nvSpPr>
        <p:spPr>
          <a:xfrm>
            <a:off x="214282" y="1268760"/>
            <a:ext cx="5572164" cy="50006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กราฟตรวจวัด </a:t>
            </a:r>
            <a:r>
              <a:rPr lang="th-TH" b="1" u="sng" dirty="0" smtClean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กำลังไฟฟ้า </a:t>
            </a:r>
            <a:r>
              <a:rPr lang="th-TH" b="1" dirty="0" smtClean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ตู้ </a:t>
            </a:r>
            <a:r>
              <a:rPr lang="en-US" b="1" dirty="0" err="1" smtClean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MDB.Tr</a:t>
            </a:r>
            <a:r>
              <a:rPr lang="en-US" b="1" dirty="0" smtClean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.</a:t>
            </a:r>
            <a:endParaRPr lang="th-TH" b="1" dirty="0">
              <a:solidFill>
                <a:schemeClr val="tx1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830092104"/>
              </p:ext>
            </p:extLst>
          </p:nvPr>
        </p:nvGraphicFramePr>
        <p:xfrm>
          <a:off x="223715" y="1916832"/>
          <a:ext cx="8681748" cy="4756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="" xmlns:p14="http://schemas.microsoft.com/office/powerpoint/2010/main" val="170122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95536" y="1988840"/>
            <a:ext cx="504056" cy="504056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5" name="Straight Connector 4"/>
          <p:cNvCxnSpPr/>
          <p:nvPr/>
        </p:nvCxnSpPr>
        <p:spPr>
          <a:xfrm>
            <a:off x="755576" y="2419079"/>
            <a:ext cx="2592288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920569" y="2000864"/>
            <a:ext cx="22541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ระบบแหล่งจ่ายไฟฟ้า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99615" y="3469820"/>
            <a:ext cx="504056" cy="50405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9655" y="3900059"/>
            <a:ext cx="2592288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971600" y="3481844"/>
            <a:ext cx="18517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ระบบปรับอากาศ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550451"/>
            <a:ext cx="3086100" cy="1476375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1115616" y="3900059"/>
            <a:ext cx="0" cy="1946538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115616" y="4702633"/>
            <a:ext cx="3456384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263462" y="4304709"/>
            <a:ext cx="298511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เครื่องปรับอากาศแบบแยกส่วน</a:t>
            </a:r>
            <a:endParaRPr lang="th-TH" sz="26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3" name="Down Arrow Callout 22"/>
          <p:cNvSpPr/>
          <p:nvPr/>
        </p:nvSpPr>
        <p:spPr>
          <a:xfrm>
            <a:off x="7164288" y="1791980"/>
            <a:ext cx="1728192" cy="1063744"/>
          </a:xfrm>
          <a:prstGeom prst="downArrowCallou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TextBox 25"/>
          <p:cNvSpPr txBox="1"/>
          <p:nvPr/>
        </p:nvSpPr>
        <p:spPr>
          <a:xfrm>
            <a:off x="7242992" y="1892340"/>
            <a:ext cx="1604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EPC 5-10%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115616" y="5854761"/>
            <a:ext cx="3456384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256865" y="5456837"/>
            <a:ext cx="280237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เครื่องทำน้ำเย็นแบบรวมศูนย์</a:t>
            </a:r>
            <a:endParaRPr lang="th-TH" sz="26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963" y="3721848"/>
            <a:ext cx="2520000" cy="1280000"/>
          </a:xfrm>
          <a:prstGeom prst="rect">
            <a:avLst/>
          </a:prstGeom>
        </p:spPr>
      </p:pic>
      <p:sp>
        <p:nvSpPr>
          <p:cNvPr id="32" name="Down Arrow Callout 31"/>
          <p:cNvSpPr/>
          <p:nvPr/>
        </p:nvSpPr>
        <p:spPr>
          <a:xfrm>
            <a:off x="7242992" y="3971752"/>
            <a:ext cx="1728192" cy="1063744"/>
          </a:xfrm>
          <a:prstGeom prst="downArrowCallou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TextBox 32"/>
          <p:cNvSpPr txBox="1"/>
          <p:nvPr/>
        </p:nvSpPr>
        <p:spPr>
          <a:xfrm>
            <a:off x="7464010" y="4037720"/>
            <a:ext cx="1356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EPC 25%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637" y="4954648"/>
            <a:ext cx="2160000" cy="1528989"/>
          </a:xfrm>
          <a:prstGeom prst="rect">
            <a:avLst/>
          </a:prstGeom>
        </p:spPr>
      </p:pic>
      <p:sp>
        <p:nvSpPr>
          <p:cNvPr id="37" name="Down Arrow Callout 36"/>
          <p:cNvSpPr/>
          <p:nvPr/>
        </p:nvSpPr>
        <p:spPr>
          <a:xfrm>
            <a:off x="7254049" y="5691129"/>
            <a:ext cx="1728192" cy="1063744"/>
          </a:xfrm>
          <a:prstGeom prst="downArrowCallou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8" name="TextBox 37"/>
          <p:cNvSpPr txBox="1"/>
          <p:nvPr/>
        </p:nvSpPr>
        <p:spPr>
          <a:xfrm>
            <a:off x="7452320" y="5757097"/>
            <a:ext cx="1356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EPC 30%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339752" y="476671"/>
            <a:ext cx="6120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dirty="0"/>
              <a:t>ขอบเขตการนำเสนอ</a:t>
            </a:r>
            <a:r>
              <a:rPr lang="th-TH" sz="3200" b="1" dirty="0" smtClean="0"/>
              <a:t>มาตรการประหยัดพลังงาน</a:t>
            </a:r>
            <a:endParaRPr lang="th-TH" sz="3200" b="1" dirty="0"/>
          </a:p>
        </p:txBody>
      </p:sp>
    </p:spTree>
    <p:extLst>
      <p:ext uri="{BB962C8B-B14F-4D97-AF65-F5344CB8AC3E}">
        <p14:creationId xmlns="" xmlns:p14="http://schemas.microsoft.com/office/powerpoint/2010/main" val="260002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95536" y="1834768"/>
            <a:ext cx="504056" cy="504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5" name="Straight Connector 4"/>
          <p:cNvCxnSpPr/>
          <p:nvPr/>
        </p:nvCxnSpPr>
        <p:spPr>
          <a:xfrm>
            <a:off x="755576" y="2265007"/>
            <a:ext cx="2592288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011140" y="1846792"/>
            <a:ext cx="20730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ระบบมอเตอร์ไฟฟ้า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3" name="Down Arrow Callout 22"/>
          <p:cNvSpPr/>
          <p:nvPr/>
        </p:nvSpPr>
        <p:spPr>
          <a:xfrm>
            <a:off x="7164288" y="1637908"/>
            <a:ext cx="1728192" cy="1063744"/>
          </a:xfrm>
          <a:prstGeom prst="downArrow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TextBox 25"/>
          <p:cNvSpPr txBox="1"/>
          <p:nvPr/>
        </p:nvSpPr>
        <p:spPr>
          <a:xfrm>
            <a:off x="7392002" y="1705612"/>
            <a:ext cx="1356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EPC 10%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339752" y="476671"/>
            <a:ext cx="6120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dirty="0"/>
              <a:t>ขอบเขตการนำเสนอ</a:t>
            </a:r>
            <a:r>
              <a:rPr lang="th-TH" sz="3200" b="1" dirty="0" smtClean="0"/>
              <a:t>มาตรการประหยัดพลังงาน</a:t>
            </a:r>
            <a:endParaRPr lang="th-TH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268760"/>
            <a:ext cx="2160000" cy="1548679"/>
          </a:xfrm>
          <a:prstGeom prst="rect">
            <a:avLst/>
          </a:prstGeom>
        </p:spPr>
      </p:pic>
      <p:pic>
        <p:nvPicPr>
          <p:cNvPr id="24" name="รูปภาพ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605338"/>
            <a:ext cx="5616624" cy="3154286"/>
          </a:xfrm>
          <a:prstGeom prst="rect">
            <a:avLst/>
          </a:prstGeom>
        </p:spPr>
      </p:pic>
      <p:sp>
        <p:nvSpPr>
          <p:cNvPr id="25" name="สี่เหลี่ยมผืนผ้า 59"/>
          <p:cNvSpPr/>
          <p:nvPr/>
        </p:nvSpPr>
        <p:spPr>
          <a:xfrm>
            <a:off x="251520" y="2926412"/>
            <a:ext cx="4326834" cy="5715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rowallia New" pitchFamily="34" charset="-34"/>
                <a:cs typeface="Browallia New" pitchFamily="34" charset="-34"/>
              </a:rPr>
              <a:t>Premium High Efficiency Motor (IE.3)</a:t>
            </a:r>
            <a:endParaRPr lang="th-TH" b="1" dirty="0">
              <a:solidFill>
                <a:schemeClr val="tx1">
                  <a:lumMod val="65000"/>
                  <a:lumOff val="35000"/>
                </a:schemeClr>
              </a:solidFill>
              <a:latin typeface="Browallia New" pitchFamily="34" charset="-34"/>
              <a:cs typeface="Browallia New" pitchFamily="34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760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2339752" y="476671"/>
            <a:ext cx="6120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dirty="0"/>
              <a:t>ขอบเขตการนำเสนอ</a:t>
            </a:r>
            <a:r>
              <a:rPr lang="th-TH" sz="3200" b="1" dirty="0" smtClean="0"/>
              <a:t>มาตรการประหยัดพลังงาน</a:t>
            </a:r>
            <a:endParaRPr lang="th-TH" sz="3200" b="1" dirty="0"/>
          </a:p>
        </p:txBody>
      </p:sp>
      <p:pic>
        <p:nvPicPr>
          <p:cNvPr id="1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6" y="1772816"/>
            <a:ext cx="8810625" cy="5040561"/>
          </a:xfrm>
          <a:prstGeom prst="rect">
            <a:avLst/>
          </a:prstGeom>
        </p:spPr>
      </p:pic>
      <p:sp>
        <p:nvSpPr>
          <p:cNvPr id="13" name="สี่เหลี่ยมผืนผ้า 2"/>
          <p:cNvSpPr/>
          <p:nvPr/>
        </p:nvSpPr>
        <p:spPr>
          <a:xfrm>
            <a:off x="1890611" y="4780060"/>
            <a:ext cx="576065" cy="216024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สี่เหลี่ยมผืนผ้า 5"/>
          <p:cNvSpPr/>
          <p:nvPr/>
        </p:nvSpPr>
        <p:spPr>
          <a:xfrm>
            <a:off x="4830754" y="4794180"/>
            <a:ext cx="576065" cy="216024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สี่เหลี่ยมผืนผ้า 6"/>
          <p:cNvSpPr/>
          <p:nvPr/>
        </p:nvSpPr>
        <p:spPr>
          <a:xfrm>
            <a:off x="7803814" y="4779691"/>
            <a:ext cx="576065" cy="216024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Oval 15"/>
          <p:cNvSpPr/>
          <p:nvPr/>
        </p:nvSpPr>
        <p:spPr>
          <a:xfrm>
            <a:off x="395536" y="1244268"/>
            <a:ext cx="504056" cy="504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7" name="Straight Connector 16"/>
          <p:cNvCxnSpPr/>
          <p:nvPr/>
        </p:nvCxnSpPr>
        <p:spPr>
          <a:xfrm>
            <a:off x="755576" y="1674507"/>
            <a:ext cx="2592288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011140" y="1256292"/>
            <a:ext cx="20730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ระบบมอเตอร์ไฟฟ้า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329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928662" y="2201444"/>
            <a:ext cx="7531770" cy="85725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9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lvl="0"/>
            <a:r>
              <a:rPr lang="en-US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[</a:t>
            </a:r>
            <a:r>
              <a:rPr lang="th-TH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พลังงานไฟฟ้า(</a:t>
            </a:r>
            <a:r>
              <a:rPr lang="en-US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kWh</a:t>
            </a:r>
            <a:r>
              <a:rPr lang="th-TH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 </a:t>
            </a:r>
            <a:r>
              <a:rPr lang="en-US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x</a:t>
            </a:r>
            <a:r>
              <a:rPr lang="th-TH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อัตราค่าไฟฟ้า</a:t>
            </a:r>
            <a:r>
              <a:rPr lang="en-US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]</a:t>
            </a:r>
            <a:r>
              <a:rPr lang="th-TH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+</a:t>
            </a:r>
            <a:r>
              <a:rPr lang="th-TH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ค่าปรับ </a:t>
            </a:r>
            <a:r>
              <a:rPr lang="en-US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+</a:t>
            </a:r>
            <a:r>
              <a:rPr lang="th-TH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ค่าบริการ</a:t>
            </a:r>
            <a:endParaRPr lang="th-TH" sz="26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มุมมน 4"/>
          <p:cNvSpPr/>
          <p:nvPr/>
        </p:nvSpPr>
        <p:spPr>
          <a:xfrm>
            <a:off x="4214810" y="1772816"/>
            <a:ext cx="3857652" cy="5715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ค่าใช้จ่ายไฟฟ้ารายเดือน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928662" y="3701642"/>
            <a:ext cx="7531770" cy="92869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th-TH" sz="9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lvl="0"/>
            <a:r>
              <a:rPr lang="th-TH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กำลังไฟฟ้า (</a:t>
            </a:r>
            <a:r>
              <a:rPr lang="en-US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kW</a:t>
            </a:r>
            <a:r>
              <a:rPr lang="th-TH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  </a:t>
            </a:r>
            <a:r>
              <a:rPr lang="en-US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x</a:t>
            </a:r>
            <a:r>
              <a:rPr lang="th-TH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ชั่วโมงการใช้งาน (ต่อเดือน)   </a:t>
            </a:r>
            <a:r>
              <a:rPr lang="en-US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sz="26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มุมมน 6"/>
          <p:cNvSpPr/>
          <p:nvPr/>
        </p:nvSpPr>
        <p:spPr>
          <a:xfrm>
            <a:off x="2357422" y="3273014"/>
            <a:ext cx="3857652" cy="5715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พลังงานไฟฟ้า (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kWh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928662" y="5201840"/>
            <a:ext cx="7531770" cy="92869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th-TH" sz="9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lvl="0"/>
            <a:r>
              <a:rPr lang="th-TH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แรงดันไฟฟ้า (</a:t>
            </a:r>
            <a:r>
              <a:rPr lang="en-US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V</a:t>
            </a:r>
            <a:r>
              <a:rPr lang="th-TH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     </a:t>
            </a:r>
            <a:r>
              <a:rPr lang="en-US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x</a:t>
            </a:r>
            <a:r>
              <a:rPr lang="th-TH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กระแสไฟฟ้า (</a:t>
            </a:r>
            <a:r>
              <a:rPr lang="en-US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I</a:t>
            </a:r>
            <a:r>
              <a:rPr lang="th-TH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 </a:t>
            </a:r>
            <a:r>
              <a:rPr lang="en-US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x</a:t>
            </a:r>
            <a:r>
              <a:rPr lang="th-TH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600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เพาว์เวอร์แฟคเตอร์</a:t>
            </a:r>
            <a:r>
              <a:rPr lang="th-TH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en-US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PF</a:t>
            </a:r>
            <a:r>
              <a:rPr lang="th-TH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  </a:t>
            </a:r>
            <a:r>
              <a:rPr lang="en-US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x  1.732</a:t>
            </a:r>
            <a:endParaRPr lang="th-TH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สี่เหลี่ยมมุมมน 8"/>
          <p:cNvSpPr/>
          <p:nvPr/>
        </p:nvSpPr>
        <p:spPr>
          <a:xfrm>
            <a:off x="1142976" y="4844650"/>
            <a:ext cx="3857652" cy="5715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กำลังไฟฟ้า (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kW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0" name="ตัวเชื่อมต่อตรง 9"/>
          <p:cNvCxnSpPr/>
          <p:nvPr/>
        </p:nvCxnSpPr>
        <p:spPr>
          <a:xfrm>
            <a:off x="1142976" y="4414434"/>
            <a:ext cx="142876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ตัวเชื่อมต่อตรง 10"/>
          <p:cNvCxnSpPr/>
          <p:nvPr/>
        </p:nvCxnSpPr>
        <p:spPr>
          <a:xfrm>
            <a:off x="1357290" y="2914236"/>
            <a:ext cx="178595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ตัวเชื่อมต่อตรง 11"/>
          <p:cNvCxnSpPr/>
          <p:nvPr/>
        </p:nvCxnSpPr>
        <p:spPr>
          <a:xfrm>
            <a:off x="1142976" y="5914632"/>
            <a:ext cx="1500198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ลูกศรเชื่อมต่อแบบตรง 12"/>
          <p:cNvCxnSpPr/>
          <p:nvPr/>
        </p:nvCxnSpPr>
        <p:spPr>
          <a:xfrm>
            <a:off x="1643042" y="3415890"/>
            <a:ext cx="500066" cy="15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ตัวเชื่อมต่อตรง 13"/>
          <p:cNvCxnSpPr/>
          <p:nvPr/>
        </p:nvCxnSpPr>
        <p:spPr>
          <a:xfrm rot="5400000" flipH="1" flipV="1">
            <a:off x="1393009" y="3165857"/>
            <a:ext cx="500066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ลูกศรเชื่อมต่อแบบตรง 14"/>
          <p:cNvCxnSpPr/>
          <p:nvPr/>
        </p:nvCxnSpPr>
        <p:spPr>
          <a:xfrm rot="5400000">
            <a:off x="1464447" y="4594617"/>
            <a:ext cx="357190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216611" y="476672"/>
            <a:ext cx="41392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ค่าใช้จ่ายไฟฟ้า 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 ใบแจ้งค่าไฟฟ้า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 ”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7" name="ตัวเชื่อมต่อตรง 11"/>
          <p:cNvCxnSpPr/>
          <p:nvPr/>
        </p:nvCxnSpPr>
        <p:spPr>
          <a:xfrm>
            <a:off x="3347864" y="5933516"/>
            <a:ext cx="1500198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33803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95536" y="1988840"/>
            <a:ext cx="504056" cy="50405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5" name="Straight Connector 4"/>
          <p:cNvCxnSpPr/>
          <p:nvPr/>
        </p:nvCxnSpPr>
        <p:spPr>
          <a:xfrm>
            <a:off x="755576" y="2419079"/>
            <a:ext cx="206781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971600" y="2000864"/>
            <a:ext cx="16562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ระบบแสงสว่าง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99615" y="3469820"/>
            <a:ext cx="504056" cy="50405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9655" y="3900059"/>
            <a:ext cx="2592288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042133" y="3481844"/>
            <a:ext cx="17107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ระบบความร้อน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115616" y="3900059"/>
            <a:ext cx="0" cy="1946538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115616" y="4702633"/>
            <a:ext cx="2236327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187624" y="4304709"/>
            <a:ext cx="215155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ผลิตไอน้ำ (</a:t>
            </a:r>
            <a:r>
              <a:rPr lang="th-TH" sz="2600" b="1" dirty="0" err="1" smtClean="0">
                <a:latin typeface="TH SarabunPSK" pitchFamily="34" charset="-34"/>
                <a:cs typeface="TH SarabunPSK" pitchFamily="34" charset="-34"/>
              </a:rPr>
              <a:t>บอยเลอร์</a:t>
            </a:r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th-TH" sz="26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3" name="Down Arrow Callout 22"/>
          <p:cNvSpPr/>
          <p:nvPr/>
        </p:nvSpPr>
        <p:spPr>
          <a:xfrm>
            <a:off x="6516216" y="1778440"/>
            <a:ext cx="1728192" cy="1063744"/>
          </a:xfrm>
          <a:prstGeom prst="downArrow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TextBox 25"/>
          <p:cNvSpPr txBox="1"/>
          <p:nvPr/>
        </p:nvSpPr>
        <p:spPr>
          <a:xfrm>
            <a:off x="6711247" y="1846144"/>
            <a:ext cx="1356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EPC 50%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115616" y="5854761"/>
            <a:ext cx="2304256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224633" y="5444907"/>
            <a:ext cx="123142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thaiDist"/>
            <a:r>
              <a:rPr lang="th-TH" sz="2600" b="1" dirty="0" smtClean="0">
                <a:latin typeface="TH SarabunPSK" pitchFamily="34" charset="-34"/>
                <a:cs typeface="TH SarabunPSK" pitchFamily="34" charset="-34"/>
              </a:rPr>
              <a:t>ผลิตน้ำร้อน</a:t>
            </a:r>
            <a:endParaRPr lang="th-TH" sz="26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2" name="Down Arrow Callout 31"/>
          <p:cNvSpPr/>
          <p:nvPr/>
        </p:nvSpPr>
        <p:spPr>
          <a:xfrm>
            <a:off x="6588224" y="3971752"/>
            <a:ext cx="1728192" cy="1063744"/>
          </a:xfrm>
          <a:prstGeom prst="downArrowCallou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TextBox 32"/>
          <p:cNvSpPr txBox="1"/>
          <p:nvPr/>
        </p:nvSpPr>
        <p:spPr>
          <a:xfrm>
            <a:off x="6809242" y="4037720"/>
            <a:ext cx="1356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EPC 30%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7" name="Down Arrow Callout 36"/>
          <p:cNvSpPr/>
          <p:nvPr/>
        </p:nvSpPr>
        <p:spPr>
          <a:xfrm>
            <a:off x="6660232" y="5691129"/>
            <a:ext cx="1728192" cy="1063744"/>
          </a:xfrm>
          <a:prstGeom prst="downArrowCallou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8" name="TextBox 37"/>
          <p:cNvSpPr txBox="1"/>
          <p:nvPr/>
        </p:nvSpPr>
        <p:spPr>
          <a:xfrm>
            <a:off x="6858503" y="5757097"/>
            <a:ext cx="1356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EPC 40%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339752" y="476671"/>
            <a:ext cx="6120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dirty="0"/>
              <a:t>ขอบเขตการนำเสนอ</a:t>
            </a:r>
            <a:r>
              <a:rPr lang="th-TH" sz="3200" b="1" dirty="0" smtClean="0"/>
              <a:t>มาตรการประหยัดพลังงาน</a:t>
            </a:r>
            <a:endParaRPr lang="th-TH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615" y="1166176"/>
            <a:ext cx="1800000" cy="18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94" y="3292421"/>
            <a:ext cx="2619375" cy="1743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797152"/>
            <a:ext cx="2295525" cy="19907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4437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14143" y="273422"/>
            <a:ext cx="6120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th-TH" sz="5400" b="1" dirty="0">
                <a:latin typeface="Angsana New" pitchFamily="18" charset="-34"/>
                <a:ea typeface="Times New Roman" pitchFamily="18" charset="0"/>
              </a:rPr>
              <a:t>ก</a:t>
            </a:r>
            <a:r>
              <a:rPr lang="th-TH" sz="3200" b="1" dirty="0">
                <a:latin typeface="Angsana New" pitchFamily="18" charset="-34"/>
                <a:ea typeface="Times New Roman" pitchFamily="18" charset="0"/>
              </a:rPr>
              <a:t>ารพิสูจน์ ผลประหยัดจากการ ติดตั้งและใช้งาน</a:t>
            </a:r>
          </a:p>
        </p:txBody>
      </p:sp>
      <p:pic>
        <p:nvPicPr>
          <p:cNvPr id="5" name="Picture 2" descr="C:\Users\sweetbox\Desktop\iStock_000014399976X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6304" y="1752532"/>
            <a:ext cx="6122212" cy="40527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สี่เหลี่ยมผืนผ้า 6"/>
          <p:cNvSpPr/>
          <p:nvPr/>
        </p:nvSpPr>
        <p:spPr>
          <a:xfrm>
            <a:off x="251520" y="5301208"/>
            <a:ext cx="867645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extBox 6"/>
          <p:cNvSpPr txBox="1"/>
          <p:nvPr/>
        </p:nvSpPr>
        <p:spPr>
          <a:xfrm>
            <a:off x="1763688" y="5281753"/>
            <a:ext cx="7075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 smtClean="0">
                <a:solidFill>
                  <a:schemeClr val="bg1"/>
                </a:solidFill>
              </a:rPr>
              <a:t>M</a:t>
            </a:r>
            <a:r>
              <a:rPr lang="en-US" sz="3600" dirty="0" smtClean="0">
                <a:solidFill>
                  <a:schemeClr val="bg1"/>
                </a:solidFill>
              </a:rPr>
              <a:t>easurement &amp; Verification  (M&amp;V)</a:t>
            </a:r>
            <a:endParaRPr lang="th-TH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786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14143" y="273422"/>
            <a:ext cx="6120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th-TH" sz="5400" b="1" dirty="0">
                <a:latin typeface="Angsana New" pitchFamily="18" charset="-34"/>
                <a:ea typeface="Times New Roman" pitchFamily="18" charset="0"/>
              </a:rPr>
              <a:t>ก</a:t>
            </a:r>
            <a:r>
              <a:rPr lang="th-TH" sz="3200" b="1" dirty="0">
                <a:latin typeface="Angsana New" pitchFamily="18" charset="-34"/>
                <a:ea typeface="Times New Roman" pitchFamily="18" charset="0"/>
              </a:rPr>
              <a:t>ารพิสูจน์ ผลประหยัดจากการ ติดตั้งและใช้งาน</a:t>
            </a:r>
          </a:p>
        </p:txBody>
      </p:sp>
      <p:pic>
        <p:nvPicPr>
          <p:cNvPr id="8" name="Picture 3" descr="D:\CRESEN9\Presentation\M&amp;V FPT\Untitle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564904"/>
            <a:ext cx="7920000" cy="327888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72816"/>
            <a:ext cx="2880000" cy="18070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0380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14143" y="273422"/>
            <a:ext cx="6120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th-TH" sz="5400" b="1" dirty="0">
                <a:latin typeface="Angsana New" pitchFamily="18" charset="-34"/>
                <a:ea typeface="Times New Roman" pitchFamily="18" charset="0"/>
              </a:rPr>
              <a:t>ก</a:t>
            </a:r>
            <a:r>
              <a:rPr lang="th-TH" sz="3200" b="1" dirty="0">
                <a:latin typeface="Angsana New" pitchFamily="18" charset="-34"/>
                <a:ea typeface="Times New Roman" pitchFamily="18" charset="0"/>
              </a:rPr>
              <a:t>ารพิสูจน์ ผลประหยัดจากการ ติดตั้งและใช้งาน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708920"/>
            <a:ext cx="25336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060848"/>
            <a:ext cx="344805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987824" y="1412776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Ball Valve : Open 50%</a:t>
            </a:r>
            <a:endParaRPr lang="th-TH" dirty="0">
              <a:solidFill>
                <a:srgbClr val="0070C0"/>
              </a:solidFill>
            </a:endParaRPr>
          </a:p>
        </p:txBody>
      </p:sp>
      <p:sp>
        <p:nvSpPr>
          <p:cNvPr id="9" name="ลูกศรขวา 6"/>
          <p:cNvSpPr/>
          <p:nvPr/>
        </p:nvSpPr>
        <p:spPr>
          <a:xfrm>
            <a:off x="1835696" y="2780928"/>
            <a:ext cx="1368152" cy="6776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ngsana New" pitchFamily="18" charset="-34"/>
                <a:cs typeface="Angsana New" pitchFamily="18" charset="-34"/>
              </a:rPr>
              <a:t>200 Bar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0" name="ลูกศรขวา 7"/>
          <p:cNvSpPr/>
          <p:nvPr/>
        </p:nvSpPr>
        <p:spPr>
          <a:xfrm>
            <a:off x="6444208" y="2780928"/>
            <a:ext cx="1368152" cy="67768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ngsana New" pitchFamily="18" charset="-34"/>
                <a:cs typeface="Angsana New" pitchFamily="18" charset="-34"/>
              </a:rPr>
              <a:t>200 Bar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1393612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FF0000"/>
                </a:solidFill>
              </a:rPr>
              <a:t>ก่อนปรับปรุง</a:t>
            </a:r>
            <a:endParaRPr lang="th-TH" b="1" dirty="0">
              <a:solidFill>
                <a:srgbClr val="FF0000"/>
              </a:solidFill>
            </a:endParaRPr>
          </a:p>
        </p:txBody>
      </p:sp>
      <p:sp>
        <p:nvSpPr>
          <p:cNvPr id="12" name="ลูกศรขวา 9"/>
          <p:cNvSpPr/>
          <p:nvPr/>
        </p:nvSpPr>
        <p:spPr>
          <a:xfrm>
            <a:off x="6444208" y="2780928"/>
            <a:ext cx="1368152" cy="6776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ngsana New" pitchFamily="18" charset="-34"/>
                <a:cs typeface="Angsana New" pitchFamily="18" charset="-34"/>
              </a:rPr>
              <a:t>100 Bar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4680432"/>
            <a:ext cx="344805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987824" y="4077072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Ball Valve : Open 100%</a:t>
            </a:r>
            <a:endParaRPr lang="th-TH" dirty="0">
              <a:solidFill>
                <a:srgbClr val="0070C0"/>
              </a:solidFill>
            </a:endParaRPr>
          </a:p>
        </p:txBody>
      </p:sp>
      <p:sp>
        <p:nvSpPr>
          <p:cNvPr id="15" name="ลูกศรขวา 12"/>
          <p:cNvSpPr/>
          <p:nvPr/>
        </p:nvSpPr>
        <p:spPr>
          <a:xfrm>
            <a:off x="1979712" y="5445224"/>
            <a:ext cx="1368152" cy="6776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ngsana New" pitchFamily="18" charset="-34"/>
                <a:cs typeface="Angsana New" pitchFamily="18" charset="-34"/>
              </a:rPr>
              <a:t>100 Bar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1560" y="4057908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00B050"/>
                </a:solidFill>
              </a:rPr>
              <a:t>หลังปรับปรุง</a:t>
            </a:r>
            <a:endParaRPr lang="th-TH" b="1" dirty="0">
              <a:solidFill>
                <a:srgbClr val="00B050"/>
              </a:solidFill>
            </a:endParaRPr>
          </a:p>
        </p:txBody>
      </p:sp>
      <p:sp>
        <p:nvSpPr>
          <p:cNvPr id="17" name="ลูกศรขวา 14"/>
          <p:cNvSpPr/>
          <p:nvPr/>
        </p:nvSpPr>
        <p:spPr>
          <a:xfrm>
            <a:off x="6300192" y="5445224"/>
            <a:ext cx="1368152" cy="6776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ngsana New" pitchFamily="18" charset="-34"/>
                <a:cs typeface="Angsana New" pitchFamily="18" charset="-34"/>
              </a:rPr>
              <a:t>100 Bar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19" name="กลุ่ม 16"/>
          <p:cNvGrpSpPr/>
          <p:nvPr/>
        </p:nvGrpSpPr>
        <p:grpSpPr>
          <a:xfrm>
            <a:off x="6175238" y="1296144"/>
            <a:ext cx="2717242" cy="1556792"/>
            <a:chOff x="6175238" y="1224136"/>
            <a:chExt cx="2717242" cy="1556792"/>
          </a:xfrm>
        </p:grpSpPr>
        <p:pic>
          <p:nvPicPr>
            <p:cNvPr id="20" name="Picture 2" descr="http://www.castingquality.com/wp-content/uploads/2010/09/Lug-style-Butterfly-Valve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80312" y="1224136"/>
              <a:ext cx="1406633" cy="1556792"/>
            </a:xfrm>
            <a:prstGeom prst="rect">
              <a:avLst/>
            </a:prstGeom>
            <a:noFill/>
          </p:spPr>
        </p:pic>
        <p:sp>
          <p:nvSpPr>
            <p:cNvPr id="21" name="วงรี 18"/>
            <p:cNvSpPr/>
            <p:nvPr/>
          </p:nvSpPr>
          <p:spPr>
            <a:xfrm>
              <a:off x="7092280" y="1268760"/>
              <a:ext cx="1800200" cy="151216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2" name="ลูกศรลง 19"/>
            <p:cNvSpPr/>
            <p:nvPr/>
          </p:nvSpPr>
          <p:spPr>
            <a:xfrm rot="4020000">
              <a:off x="6499274" y="2052260"/>
              <a:ext cx="288032" cy="936104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6" y="4941168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2129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14143" y="273422"/>
            <a:ext cx="6120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th-TH" sz="5400" b="1" dirty="0">
                <a:latin typeface="Angsana New" pitchFamily="18" charset="-34"/>
                <a:ea typeface="Times New Roman" pitchFamily="18" charset="0"/>
              </a:rPr>
              <a:t>ก</a:t>
            </a:r>
            <a:r>
              <a:rPr lang="th-TH" sz="3200" b="1" dirty="0">
                <a:latin typeface="Angsana New" pitchFamily="18" charset="-34"/>
                <a:ea typeface="Times New Roman" pitchFamily="18" charset="0"/>
              </a:rPr>
              <a:t>ารพิสูจน์ ผลประหยัดจากการ ติดตั้งและใช้งาน</a:t>
            </a:r>
          </a:p>
        </p:txBody>
      </p:sp>
      <p:pic>
        <p:nvPicPr>
          <p:cNvPr id="10" name="รูปภาพ 3" descr="DSCF15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187" y="2197740"/>
            <a:ext cx="4104285" cy="3078214"/>
          </a:xfrm>
          <a:prstGeom prst="rect">
            <a:avLst/>
          </a:prstGeom>
        </p:spPr>
      </p:pic>
      <p:pic>
        <p:nvPicPr>
          <p:cNvPr id="11" name="รูปภาพ 4" descr="DSCF15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699" y="2204865"/>
            <a:ext cx="4104285" cy="30782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5753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8675" y="1196752"/>
            <a:ext cx="6480000" cy="473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สี่เหลี่ยมผืนผ้า 4"/>
          <p:cNvSpPr/>
          <p:nvPr/>
        </p:nvSpPr>
        <p:spPr>
          <a:xfrm>
            <a:off x="334550" y="2060848"/>
            <a:ext cx="2581266" cy="3637238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682" y="2097686"/>
            <a:ext cx="2463126" cy="348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สี่เหลี่ยมผืนผ้า 5"/>
          <p:cNvSpPr/>
          <p:nvPr/>
        </p:nvSpPr>
        <p:spPr>
          <a:xfrm>
            <a:off x="3533375" y="6084004"/>
            <a:ext cx="43652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dirty="0" smtClean="0">
                <a:solidFill>
                  <a:srgbClr val="00B050"/>
                </a:solidFill>
                <a:latin typeface="Angsana New" pitchFamily="18" charset="-34"/>
                <a:cs typeface="Angsana New" pitchFamily="18" charset="-34"/>
              </a:rPr>
              <a:t>สามารถดูรายละเอียดเพิ่มเติมได้ที่ </a:t>
            </a:r>
            <a:r>
              <a:rPr lang="en-US" sz="2000" dirty="0" smtClean="0">
                <a:solidFill>
                  <a:srgbClr val="00B050"/>
                </a:solidFill>
                <a:latin typeface="Angsana New" pitchFamily="18" charset="-34"/>
                <a:cs typeface="Angsana New" pitchFamily="18" charset="-34"/>
              </a:rPr>
              <a:t>:</a:t>
            </a:r>
            <a:r>
              <a:rPr lang="th-TH" sz="2000" dirty="0" smtClean="0">
                <a:solidFill>
                  <a:srgbClr val="00B050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en-US" sz="2000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http://www.thaiesco.org/</a:t>
            </a:r>
            <a:endParaRPr lang="th-TH" sz="2000" dirty="0">
              <a:solidFill>
                <a:srgbClr val="0070C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92280" y="5229200"/>
            <a:ext cx="1584176" cy="396878"/>
          </a:xfrm>
          <a:prstGeom prst="rect">
            <a:avLst/>
          </a:prstGeom>
          <a:solidFill>
            <a:schemeClr val="accent1">
              <a:alpha val="0"/>
            </a:schemeClr>
          </a:solidFill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257654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14143" y="273422"/>
            <a:ext cx="6120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th-TH" sz="5400" b="1" dirty="0">
                <a:latin typeface="Angsana New" pitchFamily="18" charset="-34"/>
                <a:ea typeface="Times New Roman" pitchFamily="18" charset="0"/>
              </a:rPr>
              <a:t>ก</a:t>
            </a:r>
            <a:r>
              <a:rPr lang="th-TH" sz="3200" b="1" dirty="0">
                <a:latin typeface="Angsana New" pitchFamily="18" charset="-34"/>
                <a:ea typeface="Times New Roman" pitchFamily="18" charset="0"/>
              </a:rPr>
              <a:t>ารพิสูจน์ ผลประหยัดจากการ ติดตั้งและใช้งาน</a:t>
            </a:r>
          </a:p>
        </p:txBody>
      </p:sp>
      <p:sp>
        <p:nvSpPr>
          <p:cNvPr id="24" name="สี่เหลี่ยมผืนผ้า 2"/>
          <p:cNvSpPr/>
          <p:nvPr/>
        </p:nvSpPr>
        <p:spPr>
          <a:xfrm>
            <a:off x="395536" y="1844823"/>
            <a:ext cx="4234437" cy="101318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สี่เหลี่ยมผืนผ้า 4"/>
          <p:cNvSpPr/>
          <p:nvPr/>
        </p:nvSpPr>
        <p:spPr>
          <a:xfrm>
            <a:off x="395536" y="1772816"/>
            <a:ext cx="56443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6000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สั</a:t>
            </a:r>
            <a:r>
              <a:rPr lang="th-TH" sz="3600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ญญาที่เกี่ยวข้องกับโครงการ</a:t>
            </a:r>
            <a:endParaRPr lang="th-TH" sz="1600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6" name="สี่เหลี่ยมผืนผ้า 6"/>
          <p:cNvSpPr/>
          <p:nvPr/>
        </p:nvSpPr>
        <p:spPr>
          <a:xfrm>
            <a:off x="652504" y="4035261"/>
            <a:ext cx="1944216" cy="68988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สี่เหลี่ยมผืนผ้า 8"/>
          <p:cNvSpPr/>
          <p:nvPr/>
        </p:nvSpPr>
        <p:spPr>
          <a:xfrm>
            <a:off x="652504" y="5403413"/>
            <a:ext cx="1944216" cy="68988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TextBox 27"/>
          <p:cNvSpPr txBox="1"/>
          <p:nvPr/>
        </p:nvSpPr>
        <p:spPr>
          <a:xfrm>
            <a:off x="1012544" y="4179277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EPC</a:t>
            </a:r>
            <a:endParaRPr lang="th-TH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12544" y="5475421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QAC</a:t>
            </a:r>
            <a:endParaRPr lang="th-TH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สี่เหลี่ยมผืนผ้า 13"/>
          <p:cNvSpPr/>
          <p:nvPr/>
        </p:nvSpPr>
        <p:spPr>
          <a:xfrm>
            <a:off x="2709672" y="3913892"/>
            <a:ext cx="30171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Energy Performance Contract</a:t>
            </a:r>
            <a:endParaRPr lang="th-TH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24712" y="521003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Quality Assurance Contact</a:t>
            </a:r>
          </a:p>
        </p:txBody>
      </p:sp>
      <p:sp>
        <p:nvSpPr>
          <p:cNvPr id="32" name="สี่เหลี่ยมผืนผ้า 15"/>
          <p:cNvSpPr/>
          <p:nvPr/>
        </p:nvSpPr>
        <p:spPr>
          <a:xfrm>
            <a:off x="2685370" y="4345940"/>
            <a:ext cx="38892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สัญญาประกันผลประหยัดด้านพลังงาน</a:t>
            </a:r>
            <a:endParaRPr lang="th-TH" dirty="0"/>
          </a:p>
        </p:txBody>
      </p:sp>
      <p:sp>
        <p:nvSpPr>
          <p:cNvPr id="33" name="สี่เหลี่ยมผืนผ้า 16"/>
          <p:cNvSpPr/>
          <p:nvPr/>
        </p:nvSpPr>
        <p:spPr>
          <a:xfrm>
            <a:off x="2742376" y="5805264"/>
            <a:ext cx="47099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สัญญาประกันคุณภาพอุปกรณ์ประหยัดพลังงาน</a:t>
            </a:r>
            <a:endParaRPr lang="th-TH" dirty="0"/>
          </a:p>
        </p:txBody>
      </p:sp>
      <p:pic>
        <p:nvPicPr>
          <p:cNvPr id="34" name="รูปภาพ 3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1479713"/>
            <a:ext cx="4392488" cy="21653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029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14143" y="273422"/>
            <a:ext cx="6120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th-TH" sz="5400" b="1" dirty="0">
                <a:latin typeface="Angsana New" pitchFamily="18" charset="-34"/>
                <a:ea typeface="Times New Roman" pitchFamily="18" charset="0"/>
              </a:rPr>
              <a:t>ก</a:t>
            </a:r>
            <a:r>
              <a:rPr lang="th-TH" sz="3200" b="1" dirty="0">
                <a:latin typeface="Angsana New" pitchFamily="18" charset="-34"/>
                <a:ea typeface="Times New Roman" pitchFamily="18" charset="0"/>
              </a:rPr>
              <a:t>ารพิสูจน์ ผลประหยัดจากการ ติดตั้งและใช้งาน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7544" y="1412776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u="sng" dirty="0" smtClean="0">
                <a:solidFill>
                  <a:srgbClr val="0070C0"/>
                </a:solidFill>
              </a:rPr>
              <a:t>รายละเอียดของโครงการ</a:t>
            </a:r>
            <a:endParaRPr lang="th-TH" b="1" u="sng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9552" y="4057908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en-US" dirty="0" smtClean="0">
                <a:latin typeface="Angsana New" pitchFamily="18" charset="-34"/>
                <a:cs typeface="Angsana New" pitchFamily="18" charset="-34"/>
              </a:rPr>
              <a:t>-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ติดตั้งอุปกรณ์ 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VSD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ขนาดพิกัด 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1865 kW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ที่ 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FPT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02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9552" y="4635133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>
              <a:buFontTx/>
              <a:buChar char="-"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ติดตั้งอุปกรณ์ 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Bypass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ทำให้สามารถสลับการใช้ระหว่างสถานะ 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VSD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</a:t>
            </a:r>
          </a:p>
          <a:p>
            <a:pPr algn="thaiDist"/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  และ 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Auto trans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พร้อมทั้งเลือกการทำงานระหว่าง 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Pump A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และ 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Pump B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ได้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552" y="5570076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en-US" dirty="0" smtClean="0">
                <a:latin typeface="Angsana New" pitchFamily="18" charset="-34"/>
                <a:cs typeface="Angsana New" pitchFamily="18" charset="-34"/>
              </a:rPr>
              <a:t>-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ปรับปรุงระบบ 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SCADA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เดิมให้สามารถใช้งานระบบ 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VSD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ได้ด้วย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7544" y="3553852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u="sng" dirty="0" smtClean="0">
                <a:solidFill>
                  <a:srgbClr val="0070C0"/>
                </a:solidFill>
              </a:rPr>
              <a:t>ขอบเขตุของโครงการ</a:t>
            </a:r>
            <a:endParaRPr lang="th-TH" b="1" u="sng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9552" y="1916832"/>
            <a:ext cx="76328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>
              <a:buFontTx/>
              <a:buChar char="-"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ได้รับเงินทุนสนับสนุนจาก มูลนิธิ อนุรักษ์พลังงานแห่งประเทศไทย</a:t>
            </a:r>
          </a:p>
          <a:p>
            <a:pPr algn="thaiDist">
              <a:buFontTx/>
              <a:buChar char="-"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รับประกันผลประหยัดขั้นต่ำที่ 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24.75 %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ระยะเวลา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3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ปี</a:t>
            </a:r>
          </a:p>
          <a:p>
            <a:pPr algn="thaiDist">
              <a:buFontTx/>
              <a:buChar char="-"/>
            </a:pP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ระยะเวลาคืนทุน 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2.25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ปี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9552" y="6074132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en-US" dirty="0" smtClean="0">
                <a:latin typeface="Angsana New" pitchFamily="18" charset="-34"/>
                <a:cs typeface="Angsana New" pitchFamily="18" charset="-34"/>
              </a:rPr>
              <a:t>-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 ติดตั้งเครื่องปรับอากาศขนาด 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48000 Btu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จำนวน 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4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ชุด ในห้อง 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VSD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88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14143" y="273422"/>
            <a:ext cx="6120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th-TH" sz="5400" b="1" dirty="0">
                <a:latin typeface="Angsana New" pitchFamily="18" charset="-34"/>
                <a:ea typeface="Times New Roman" pitchFamily="18" charset="0"/>
              </a:rPr>
              <a:t>ก</a:t>
            </a:r>
            <a:r>
              <a:rPr lang="th-TH" sz="3200" b="1" dirty="0">
                <a:latin typeface="Angsana New" pitchFamily="18" charset="-34"/>
                <a:ea typeface="Times New Roman" pitchFamily="18" charset="0"/>
              </a:rPr>
              <a:t>ารพิสูจน์ ผลประหยัดจากการ ติดตั้งและใช้งาน</a:t>
            </a:r>
          </a:p>
        </p:txBody>
      </p:sp>
      <p:sp>
        <p:nvSpPr>
          <p:cNvPr id="10" name="สี่เหลี่ยมผืนผ้า 3"/>
          <p:cNvSpPr/>
          <p:nvPr/>
        </p:nvSpPr>
        <p:spPr>
          <a:xfrm>
            <a:off x="323528" y="1340768"/>
            <a:ext cx="2448272" cy="144016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5"/>
          <p:cNvSpPr/>
          <p:nvPr/>
        </p:nvSpPr>
        <p:spPr>
          <a:xfrm>
            <a:off x="2339752" y="1700808"/>
            <a:ext cx="6408712" cy="1296144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6"/>
          <p:cNvSpPr/>
          <p:nvPr/>
        </p:nvSpPr>
        <p:spPr>
          <a:xfrm>
            <a:off x="323528" y="3140968"/>
            <a:ext cx="2448272" cy="144016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สี่เหลี่ยมผืนผ้า 7"/>
          <p:cNvSpPr/>
          <p:nvPr/>
        </p:nvSpPr>
        <p:spPr>
          <a:xfrm>
            <a:off x="2339752" y="3501008"/>
            <a:ext cx="6408712" cy="1296144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1" name="Picture 5" descr="D:\Energy+\Energy Plus\resiz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187" y="3205352"/>
            <a:ext cx="978501" cy="1231760"/>
          </a:xfrm>
          <a:prstGeom prst="rect">
            <a:avLst/>
          </a:prstGeom>
          <a:noFill/>
        </p:spPr>
      </p:pic>
      <p:sp>
        <p:nvSpPr>
          <p:cNvPr id="22" name="สี่เหลี่ยมผืนผ้า 9"/>
          <p:cNvSpPr/>
          <p:nvPr/>
        </p:nvSpPr>
        <p:spPr>
          <a:xfrm>
            <a:off x="323528" y="4941168"/>
            <a:ext cx="2448272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สี่เหลี่ยมผืนผ้า 11"/>
          <p:cNvSpPr/>
          <p:nvPr/>
        </p:nvSpPr>
        <p:spPr>
          <a:xfrm>
            <a:off x="2339752" y="5301208"/>
            <a:ext cx="6408712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วงรี 12"/>
          <p:cNvSpPr/>
          <p:nvPr/>
        </p:nvSpPr>
        <p:spPr>
          <a:xfrm>
            <a:off x="2195736" y="1556792"/>
            <a:ext cx="288032" cy="288032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วงรี 13"/>
          <p:cNvSpPr/>
          <p:nvPr/>
        </p:nvSpPr>
        <p:spPr>
          <a:xfrm>
            <a:off x="2195736" y="3356992"/>
            <a:ext cx="288032" cy="28803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วงรี 14"/>
          <p:cNvSpPr/>
          <p:nvPr/>
        </p:nvSpPr>
        <p:spPr>
          <a:xfrm>
            <a:off x="2195736" y="5157192"/>
            <a:ext cx="288032" cy="288032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TextBox 26"/>
          <p:cNvSpPr txBox="1"/>
          <p:nvPr/>
        </p:nvSpPr>
        <p:spPr>
          <a:xfrm>
            <a:off x="2555776" y="1916832"/>
            <a:ext cx="5760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บริษัท ขนส่งน้ำมันทางท่อ จำกัด</a:t>
            </a:r>
          </a:p>
          <a:p>
            <a:r>
              <a:rPr lang="th-TH" dirty="0" smtClean="0"/>
              <a:t>ผู้ประกอบการที่เข้าร่วมโครงการประหยัดพลังงาน</a:t>
            </a:r>
            <a:endParaRPr lang="th-TH" dirty="0"/>
          </a:p>
        </p:txBody>
      </p:sp>
      <p:sp>
        <p:nvSpPr>
          <p:cNvPr id="28" name="TextBox 27"/>
          <p:cNvSpPr txBox="1"/>
          <p:nvPr/>
        </p:nvSpPr>
        <p:spPr>
          <a:xfrm>
            <a:off x="2555776" y="3699029"/>
            <a:ext cx="57606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บริษัท เอ็น</a:t>
            </a:r>
            <a:r>
              <a:rPr lang="th-TH" b="1" dirty="0" err="1" smtClean="0"/>
              <a:t>เนอร์</a:t>
            </a:r>
            <a:r>
              <a:rPr lang="th-TH" b="1" dirty="0" smtClean="0"/>
              <a:t>ยี่ </a:t>
            </a:r>
            <a:r>
              <a:rPr lang="th-TH" b="1" dirty="0" err="1" smtClean="0"/>
              <a:t>พลัส</a:t>
            </a:r>
            <a:r>
              <a:rPr lang="th-TH" b="1" dirty="0" smtClean="0"/>
              <a:t> ดี</a:t>
            </a:r>
            <a:r>
              <a:rPr lang="th-TH" b="1" dirty="0" err="1" smtClean="0"/>
              <a:t>เวลล</a:t>
            </a:r>
            <a:r>
              <a:rPr lang="th-TH" b="1" dirty="0" smtClean="0"/>
              <a:t>อป</a:t>
            </a:r>
            <a:r>
              <a:rPr lang="th-TH" b="1" dirty="0" err="1" smtClean="0"/>
              <a:t>เมนท์</a:t>
            </a:r>
            <a:r>
              <a:rPr lang="th-TH" b="1" dirty="0" smtClean="0"/>
              <a:t> จำกัด</a:t>
            </a:r>
          </a:p>
          <a:p>
            <a:r>
              <a:rPr lang="th-TH" dirty="0" smtClean="0"/>
              <a:t>ผู้ศึกษา และผู้ดำเนินโครงการประหยัดพลังงาน</a:t>
            </a:r>
          </a:p>
          <a:p>
            <a:endParaRPr lang="th-TH" dirty="0"/>
          </a:p>
        </p:txBody>
      </p:sp>
      <p:sp>
        <p:nvSpPr>
          <p:cNvPr id="29" name="TextBox 28"/>
          <p:cNvSpPr txBox="1"/>
          <p:nvPr/>
        </p:nvSpPr>
        <p:spPr>
          <a:xfrm>
            <a:off x="2555776" y="5454931"/>
            <a:ext cx="6444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มูลนิธิ อนุรักษ์พลังงานแห่งประเทศไทย</a:t>
            </a:r>
          </a:p>
          <a:p>
            <a:r>
              <a:rPr lang="th-TH" dirty="0" smtClean="0"/>
              <a:t>ผู้ตรวจสอบ ผู้อนุมัติ และผู้สนับสนุนโครงการประหยัดพลังงาน</a:t>
            </a:r>
          </a:p>
        </p:txBody>
      </p:sp>
      <p:sp>
        <p:nvSpPr>
          <p:cNvPr id="30" name="สามเหลี่ยมหน้าจั่ว 18"/>
          <p:cNvSpPr/>
          <p:nvPr/>
        </p:nvSpPr>
        <p:spPr>
          <a:xfrm rot="5400000">
            <a:off x="2290130" y="1627622"/>
            <a:ext cx="167059" cy="144016"/>
          </a:xfrm>
          <a:prstGeom prst="triangl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สามเหลี่ยมหน้าจั่ว 19"/>
          <p:cNvSpPr/>
          <p:nvPr/>
        </p:nvSpPr>
        <p:spPr>
          <a:xfrm rot="5400000">
            <a:off x="2281623" y="3427822"/>
            <a:ext cx="167059" cy="144016"/>
          </a:xfrm>
          <a:prstGeom prst="triangl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2" name="สามเหลี่ยมหน้าจั่ว 20"/>
          <p:cNvSpPr/>
          <p:nvPr/>
        </p:nvSpPr>
        <p:spPr>
          <a:xfrm rot="5400000">
            <a:off x="2296480" y="5228022"/>
            <a:ext cx="167059" cy="144016"/>
          </a:xfrm>
          <a:prstGeom prst="triangl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3" name="Picture 2" descr="D:\Energy+\Project\FPT\M&amp;V\Report\Sub\FP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772816"/>
            <a:ext cx="1181100" cy="647700"/>
          </a:xfrm>
          <a:prstGeom prst="rect">
            <a:avLst/>
          </a:prstGeom>
          <a:noFill/>
        </p:spPr>
      </p:pic>
      <p:pic>
        <p:nvPicPr>
          <p:cNvPr id="34" name="Picture 3" descr="D:\Energy+\Project\FPT\M&amp;V\Report\Sub\ECF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5229200"/>
            <a:ext cx="1048150" cy="10035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2597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/>
        </p:nvSpPr>
        <p:spPr>
          <a:xfrm>
            <a:off x="323528" y="3145919"/>
            <a:ext cx="3744416" cy="3456384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วงรี 8"/>
          <p:cNvSpPr/>
          <p:nvPr/>
        </p:nvSpPr>
        <p:spPr>
          <a:xfrm>
            <a:off x="3623980" y="2494204"/>
            <a:ext cx="504056" cy="504056"/>
          </a:xfrm>
          <a:prstGeom prst="ellipse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4" name="ตัวเชื่อมต่อตรง 13"/>
          <p:cNvCxnSpPr/>
          <p:nvPr/>
        </p:nvCxnSpPr>
        <p:spPr>
          <a:xfrm>
            <a:off x="323528" y="2852936"/>
            <a:ext cx="3684651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สี่เหลี่ยมผืนผ้า 9"/>
          <p:cNvSpPr/>
          <p:nvPr/>
        </p:nvSpPr>
        <p:spPr>
          <a:xfrm>
            <a:off x="1259632" y="2249893"/>
            <a:ext cx="21971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th-TH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H SarabunPSK" pitchFamily="34" charset="-34"/>
                <a:cs typeface="TH SarabunPSK" pitchFamily="34" charset="-34"/>
              </a:rPr>
              <a:t>ผลวิเคราะห์</a:t>
            </a:r>
            <a:endParaRPr lang="th-TH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" name="Picture 2" descr="D:\CRESEN9\Presentation\M&amp;V FPT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127" y="3315067"/>
            <a:ext cx="3353218" cy="3118087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77352"/>
            <a:ext cx="4680000" cy="616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14143" y="273422"/>
            <a:ext cx="6120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th-TH" sz="5400" b="1" dirty="0">
                <a:latin typeface="Angsana New" pitchFamily="18" charset="-34"/>
                <a:ea typeface="Times New Roman" pitchFamily="18" charset="0"/>
              </a:rPr>
              <a:t>ก</a:t>
            </a:r>
            <a:r>
              <a:rPr lang="th-TH" sz="3200" b="1" dirty="0">
                <a:latin typeface="Angsana New" pitchFamily="18" charset="-34"/>
                <a:ea typeface="Times New Roman" pitchFamily="18" charset="0"/>
              </a:rPr>
              <a:t>ารพิสูจน์ ผลประหยัดจากการ ติดตั้งและใช้งาน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95536" y="1321604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u="sng" dirty="0" smtClean="0"/>
              <a:t>วิเคราะห์การคำนวณผลประหยัดของน้ำมันในแต่ละชนิด</a:t>
            </a:r>
            <a:endParaRPr lang="th-TH" u="sng" dirty="0"/>
          </a:p>
        </p:txBody>
      </p:sp>
      <p:pic>
        <p:nvPicPr>
          <p:cNvPr id="39" name="Picture 2" descr="D:\CRESEN9\Presentation\M&amp;V FPT\%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16634"/>
            <a:ext cx="7704856" cy="43206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2303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14143" y="273422"/>
            <a:ext cx="6120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th-TH" sz="5400" b="1" dirty="0">
                <a:latin typeface="Angsana New" pitchFamily="18" charset="-34"/>
                <a:ea typeface="Times New Roman" pitchFamily="18" charset="0"/>
              </a:rPr>
              <a:t>ก</a:t>
            </a:r>
            <a:r>
              <a:rPr lang="th-TH" sz="3200" b="1" dirty="0">
                <a:latin typeface="Angsana New" pitchFamily="18" charset="-34"/>
                <a:ea typeface="Times New Roman" pitchFamily="18" charset="0"/>
              </a:rPr>
              <a:t>ารพิสูจน์ ผลประหยัดจากการ ติดตั้งและใช้งาน</a:t>
            </a: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94713444"/>
              </p:ext>
            </p:extLst>
          </p:nvPr>
        </p:nvGraphicFramePr>
        <p:xfrm>
          <a:off x="107504" y="2637557"/>
          <a:ext cx="864096" cy="1181100"/>
        </p:xfrm>
        <a:graphic>
          <a:graphicData uri="http://schemas.openxmlformats.org/drawingml/2006/table">
            <a:tbl>
              <a:tblPr/>
              <a:tblGrid>
                <a:gridCol w="864096"/>
              </a:tblGrid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B91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B95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HSD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Jet A-1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55488305"/>
              </p:ext>
            </p:extLst>
          </p:nvPr>
        </p:nvGraphicFramePr>
        <p:xfrm>
          <a:off x="971600" y="2046979"/>
          <a:ext cx="1152128" cy="1771650"/>
        </p:xfrm>
        <a:graphic>
          <a:graphicData uri="http://schemas.openxmlformats.org/drawingml/2006/table">
            <a:tbl>
              <a:tblPr/>
              <a:tblGrid>
                <a:gridCol w="1152128"/>
              </a:tblGrid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พิกัดการใช้</a:t>
                      </a: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กำลัง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(kW.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Avg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1,110.40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1,104.06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1,385.16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1,262.50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62930795"/>
              </p:ext>
            </p:extLst>
          </p:nvPr>
        </p:nvGraphicFramePr>
        <p:xfrm>
          <a:off x="2123728" y="2046979"/>
          <a:ext cx="1224136" cy="1771650"/>
        </p:xfrm>
        <a:graphic>
          <a:graphicData uri="http://schemas.openxmlformats.org/drawingml/2006/table">
            <a:tbl>
              <a:tblPr/>
              <a:tblGrid>
                <a:gridCol w="1224136"/>
              </a:tblGrid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สัดส่วนการใช้งาน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(%)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8.12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44.6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42.28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ตาราง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95584968"/>
              </p:ext>
            </p:extLst>
          </p:nvPr>
        </p:nvGraphicFramePr>
        <p:xfrm>
          <a:off x="3347864" y="2046979"/>
          <a:ext cx="2057400" cy="1771650"/>
        </p:xfrm>
        <a:graphic>
          <a:graphicData uri="http://schemas.openxmlformats.org/drawingml/2006/table">
            <a:tbl>
              <a:tblPr/>
              <a:tblGrid>
                <a:gridCol w="2057400"/>
              </a:tblGrid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 New"/>
                          <a:cs typeface="+mj-cs"/>
                        </a:rPr>
                        <a:t>ก่อนปรับปรุง พิกัดการใช้กำลังเฉลี่ย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 New"/>
                          <a:cs typeface="+mj-cs"/>
                        </a:rPr>
                        <a:t>จากการส่งน้ำมัน </a:t>
                      </a:r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latin typeface="Angsana New"/>
                          <a:cs typeface="+mj-cs"/>
                        </a:rPr>
                        <a:t>100 %(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ngsana New"/>
                          <a:cs typeface="+mj-cs"/>
                        </a:rPr>
                        <a:t>kW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ngsana New"/>
                          <a:cs typeface="+mj-cs"/>
                        </a:rPr>
                        <a:t>.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Angsana New"/>
                          <a:cs typeface="+mj-cs"/>
                        </a:rPr>
                        <a:t>Avg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ngsana New"/>
                          <a:cs typeface="+mj-cs"/>
                        </a:rPr>
                        <a:t>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 New"/>
                          <a:cs typeface="+mj-cs"/>
                        </a:rPr>
                        <a:t>90.16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 New"/>
                          <a:cs typeface="+mj-cs"/>
                        </a:rPr>
                        <a:t>55.20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 New"/>
                          <a:cs typeface="+mj-cs"/>
                        </a:rPr>
                        <a:t>617.78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 New"/>
                          <a:cs typeface="+mj-cs"/>
                        </a:rPr>
                        <a:t>533.79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ตาราง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60625952"/>
              </p:ext>
            </p:extLst>
          </p:nvPr>
        </p:nvGraphicFramePr>
        <p:xfrm>
          <a:off x="5407372" y="2046979"/>
          <a:ext cx="1612900" cy="1771650"/>
        </p:xfrm>
        <a:graphic>
          <a:graphicData uri="http://schemas.openxmlformats.org/drawingml/2006/table">
            <a:tbl>
              <a:tblPr/>
              <a:tblGrid>
                <a:gridCol w="1612900"/>
              </a:tblGrid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 New"/>
                          <a:cs typeface="+mj-cs"/>
                        </a:rPr>
                        <a:t>เปอร์เซ็นต์ผลประหยัด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 New"/>
                          <a:cs typeface="+mj-cs"/>
                        </a:rPr>
                        <a:t>ของน้ำมันแต่ละชนิด (%)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 New"/>
                          <a:cs typeface="+mj-cs"/>
                        </a:rPr>
                        <a:t>60.35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 New"/>
                          <a:cs typeface="+mj-cs"/>
                        </a:rPr>
                        <a:t>55.28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 New"/>
                          <a:cs typeface="+mj-cs"/>
                        </a:rPr>
                        <a:t>40.96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 New"/>
                          <a:cs typeface="+mj-cs"/>
                        </a:rPr>
                        <a:t>62.44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ตาราง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11737846"/>
              </p:ext>
            </p:extLst>
          </p:nvPr>
        </p:nvGraphicFramePr>
        <p:xfrm>
          <a:off x="7014592" y="2047007"/>
          <a:ext cx="2057400" cy="1771650"/>
        </p:xfrm>
        <a:graphic>
          <a:graphicData uri="http://schemas.openxmlformats.org/drawingml/2006/table">
            <a:tbl>
              <a:tblPr/>
              <a:tblGrid>
                <a:gridCol w="2057400"/>
              </a:tblGrid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 New"/>
                          <a:cs typeface="+mj-cs"/>
                        </a:rPr>
                        <a:t>หลัง ปรับปรุง พิกัดการใช้กำลังเฉลี่ย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 New"/>
                          <a:cs typeface="+mj-cs"/>
                        </a:rPr>
                        <a:t>จากการส่งน้ำมัน 100 %(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ngsana New"/>
                          <a:cs typeface="+mj-cs"/>
                        </a:rPr>
                        <a:t>kW.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latin typeface="Angsana New"/>
                          <a:cs typeface="+mj-cs"/>
                        </a:rPr>
                        <a:t>Avg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ngsana New"/>
                          <a:cs typeface="+mj-cs"/>
                        </a:rPr>
                        <a:t>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 New"/>
                          <a:cs typeface="+mj-cs"/>
                        </a:rPr>
                        <a:t>35.75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 New"/>
                          <a:cs typeface="+mj-cs"/>
                        </a:rPr>
                        <a:t>24.69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 New"/>
                          <a:cs typeface="+mj-cs"/>
                        </a:rPr>
                        <a:t>364.72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 New"/>
                          <a:cs typeface="+mj-cs"/>
                        </a:rPr>
                        <a:t>200.49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ตาราง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37106115"/>
              </p:ext>
            </p:extLst>
          </p:nvPr>
        </p:nvGraphicFramePr>
        <p:xfrm>
          <a:off x="924270" y="4673126"/>
          <a:ext cx="8112225" cy="499494"/>
        </p:xfrm>
        <a:graphic>
          <a:graphicData uri="http://schemas.openxmlformats.org/drawingml/2006/table">
            <a:tbl>
              <a:tblPr/>
              <a:tblGrid>
                <a:gridCol w="2423594"/>
                <a:gridCol w="2088232"/>
                <a:gridCol w="1584176"/>
                <a:gridCol w="2016223"/>
              </a:tblGrid>
              <a:tr h="183116"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latin typeface="Angsana New"/>
                        <a:cs typeface="+mj-cs"/>
                      </a:endParaRPr>
                    </a:p>
                  </a:txBody>
                  <a:tcPr marL="5907" marR="5907" marT="59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ngsana New"/>
                          <a:cs typeface="+mj-cs"/>
                        </a:rPr>
                        <a:t>Auto transformer</a:t>
                      </a:r>
                    </a:p>
                  </a:txBody>
                  <a:tcPr marL="5907" marR="5907" marT="59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latin typeface="Angsana New"/>
                          <a:cs typeface="+mj-cs"/>
                        </a:rPr>
                        <a:t> </a:t>
                      </a:r>
                    </a:p>
                  </a:txBody>
                  <a:tcPr marL="5907" marR="5907" marT="59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Angsana New"/>
                          <a:cs typeface="+mj-cs"/>
                        </a:rPr>
                        <a:t>VSD</a:t>
                      </a:r>
                    </a:p>
                  </a:txBody>
                  <a:tcPr marL="5907" marR="5907" marT="59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1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Angsana New"/>
                          <a:cs typeface="+mj-cs"/>
                        </a:rPr>
                        <a:t>Total</a:t>
                      </a:r>
                    </a:p>
                  </a:txBody>
                  <a:tcPr marL="5907" marR="5907" marT="59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 smtClean="0">
                          <a:solidFill>
                            <a:srgbClr val="000000"/>
                          </a:solidFill>
                          <a:latin typeface="Angsana New"/>
                          <a:cs typeface="+mj-cs"/>
                        </a:rPr>
                        <a:t>1296.9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Angsana New"/>
                          <a:cs typeface="+mj-cs"/>
                        </a:rPr>
                        <a:t>2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latin typeface="Angsana New"/>
                        <a:cs typeface="+mj-cs"/>
                      </a:endParaRPr>
                    </a:p>
                  </a:txBody>
                  <a:tcPr marL="5907" marR="5907" marT="59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 New"/>
                          <a:cs typeface="+mj-cs"/>
                        </a:rPr>
                        <a:t> </a:t>
                      </a:r>
                    </a:p>
                  </a:txBody>
                  <a:tcPr marL="5907" marR="5907" marT="59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latin typeface="Angsana New"/>
                          <a:cs typeface="+mj-cs"/>
                        </a:rPr>
                        <a:t>625.65</a:t>
                      </a:r>
                    </a:p>
                  </a:txBody>
                  <a:tcPr marL="5907" marR="5907" marT="59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51520" y="4858707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 smtClean="0">
                <a:latin typeface="Angsana New" pitchFamily="18" charset="-34"/>
                <a:cs typeface="Angsana New" pitchFamily="18" charset="-34"/>
              </a:rPr>
              <a:t>หรือ</a:t>
            </a:r>
            <a:endParaRPr lang="th-TH" sz="20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สี่เหลี่ยมผืนผ้า 14"/>
          <p:cNvSpPr/>
          <p:nvPr/>
        </p:nvSpPr>
        <p:spPr>
          <a:xfrm>
            <a:off x="107504" y="1340768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u="sng" dirty="0" smtClean="0">
                <a:solidFill>
                  <a:schemeClr val="tx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การวิเคราะห์เปอร์เซ็นต์ผลประหยัดจากการติดตั้งและใช้งานอุปกรณ์ </a:t>
            </a:r>
            <a:r>
              <a:rPr lang="en-US" sz="2400" b="1" u="sng" dirty="0" smtClean="0">
                <a:solidFill>
                  <a:schemeClr val="tx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VSD</a:t>
            </a:r>
            <a:r>
              <a:rPr lang="th-TH" sz="2400" b="1" u="sng" dirty="0" smtClean="0">
                <a:solidFill>
                  <a:schemeClr val="tx2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ในเงื่อนไขปกติ</a:t>
            </a:r>
            <a:endParaRPr lang="th-TH" sz="2400" b="1" u="sng" dirty="0">
              <a:solidFill>
                <a:schemeClr val="tx2">
                  <a:lumMod val="7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ลูกศรลง 15"/>
          <p:cNvSpPr/>
          <p:nvPr/>
        </p:nvSpPr>
        <p:spPr>
          <a:xfrm>
            <a:off x="7812360" y="4005064"/>
            <a:ext cx="360040" cy="576064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ลูกศรลง 16"/>
          <p:cNvSpPr/>
          <p:nvPr/>
        </p:nvSpPr>
        <p:spPr>
          <a:xfrm>
            <a:off x="4139952" y="4005064"/>
            <a:ext cx="360040" cy="576064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16" name="ตาราง 1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45731836"/>
              </p:ext>
            </p:extLst>
          </p:nvPr>
        </p:nvGraphicFramePr>
        <p:xfrm>
          <a:off x="323528" y="5589240"/>
          <a:ext cx="8568953" cy="648072"/>
        </p:xfrm>
        <a:graphic>
          <a:graphicData uri="http://schemas.openxmlformats.org/drawingml/2006/table">
            <a:tbl>
              <a:tblPr/>
              <a:tblGrid>
                <a:gridCol w="2871087"/>
                <a:gridCol w="1395667"/>
                <a:gridCol w="1395667"/>
                <a:gridCol w="1400098"/>
                <a:gridCol w="1506434"/>
              </a:tblGrid>
              <a:tr h="324036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มีผลประหยัดจากการติดตั้งใช้งาน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         1,296.92   -   625.65          =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671.28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kW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4036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หรือ สามารถคิดเป็นเปอร์เซ็นต์ผลประหยัด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800" b="0" i="0" u="none" strike="noStrike">
                        <a:solidFill>
                          <a:srgbClr val="00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800" b="0" i="0" u="none" strike="noStrike">
                        <a:solidFill>
                          <a:srgbClr val="00000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51.76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17597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14143" y="273422"/>
            <a:ext cx="6120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th-TH" sz="5400" b="1" dirty="0">
                <a:latin typeface="Angsana New" pitchFamily="18" charset="-34"/>
                <a:ea typeface="Times New Roman" pitchFamily="18" charset="0"/>
              </a:rPr>
              <a:t>ก</a:t>
            </a:r>
            <a:r>
              <a:rPr lang="th-TH" sz="3200" b="1" dirty="0">
                <a:latin typeface="Angsana New" pitchFamily="18" charset="-34"/>
                <a:ea typeface="Times New Roman" pitchFamily="18" charset="0"/>
              </a:rPr>
              <a:t>ารพิสูจน์ ผลประหยัดจากการ ติดตั้งและใช้งาน</a:t>
            </a:r>
          </a:p>
        </p:txBody>
      </p:sp>
      <p:graphicFrame>
        <p:nvGraphicFramePr>
          <p:cNvPr id="17" name="Chart 1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14083099"/>
              </p:ext>
            </p:extLst>
          </p:nvPr>
        </p:nvGraphicFramePr>
        <p:xfrm>
          <a:off x="395536" y="1700808"/>
          <a:ext cx="8352928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23528" y="1124744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rgbClr val="0070C0"/>
                </a:solidFill>
              </a:rPr>
              <a:t>กราฟแสดงพิกัดกำลังไฟฟ้าในการส่งจ่ายน้ำมันก่อนและหลังปรับปรุง</a:t>
            </a:r>
            <a:endParaRPr lang="th-TH" sz="24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7544" y="5589240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ngsana New" pitchFamily="18" charset="-34"/>
                <a:cs typeface="+mj-cs"/>
              </a:rPr>
              <a:t>kW Auto transformer </a:t>
            </a:r>
            <a:r>
              <a:rPr lang="en-US" sz="2000" dirty="0" smtClean="0">
                <a:latin typeface="Angsana New" pitchFamily="18" charset="-34"/>
                <a:cs typeface="+mj-cs"/>
              </a:rPr>
              <a:t>: </a:t>
            </a:r>
            <a:r>
              <a:rPr lang="th-TH" sz="2000" dirty="0" smtClean="0">
                <a:latin typeface="Angsana New" pitchFamily="18" charset="-34"/>
                <a:cs typeface="+mj-cs"/>
              </a:rPr>
              <a:t>ช่วงเวลา </a:t>
            </a:r>
            <a:r>
              <a:rPr lang="en-US" sz="2000" dirty="0" smtClean="0">
                <a:latin typeface="Angsana New" pitchFamily="18" charset="-34"/>
                <a:cs typeface="+mj-cs"/>
              </a:rPr>
              <a:t>28/09/2014 10:03:00 - 28/09/2014 11:12:00 </a:t>
            </a:r>
            <a:r>
              <a:rPr lang="th-TH" sz="2000" dirty="0" smtClean="0">
                <a:latin typeface="Angsana New" pitchFamily="18" charset="-34"/>
                <a:cs typeface="+mj-cs"/>
              </a:rPr>
              <a:t>ปั้ม </a:t>
            </a:r>
            <a:r>
              <a:rPr lang="en-US" sz="2000" dirty="0" smtClean="0">
                <a:latin typeface="Angsana New" pitchFamily="18" charset="-34"/>
                <a:cs typeface="+mj-cs"/>
              </a:rPr>
              <a:t>B </a:t>
            </a:r>
            <a:r>
              <a:rPr lang="th-TH" sz="2000" dirty="0" smtClean="0">
                <a:latin typeface="Angsana New" pitchFamily="18" charset="-34"/>
                <a:cs typeface="+mj-cs"/>
              </a:rPr>
              <a:t>ส่งจ่าย </a:t>
            </a:r>
            <a:r>
              <a:rPr lang="en-US" sz="2000" dirty="0" smtClean="0">
                <a:latin typeface="Angsana New" pitchFamily="18" charset="-34"/>
                <a:cs typeface="+mj-cs"/>
              </a:rPr>
              <a:t>Jet – A1</a:t>
            </a:r>
            <a:endParaRPr lang="th-TH" sz="2000" dirty="0">
              <a:latin typeface="Angsana New" pitchFamily="18" charset="-34"/>
              <a:cs typeface="+mj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7544" y="6021288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  <a:latin typeface="Angsana New" pitchFamily="18" charset="-34"/>
                <a:cs typeface="+mj-cs"/>
              </a:rPr>
              <a:t>kW VSD </a:t>
            </a:r>
            <a:r>
              <a:rPr lang="en-US" sz="2000" dirty="0" smtClean="0">
                <a:latin typeface="Angsana New" pitchFamily="18" charset="-34"/>
                <a:cs typeface="+mj-cs"/>
              </a:rPr>
              <a:t>: </a:t>
            </a:r>
            <a:r>
              <a:rPr lang="th-TH" sz="2000" dirty="0" smtClean="0">
                <a:latin typeface="Angsana New" pitchFamily="18" charset="-34"/>
              </a:rPr>
              <a:t>ช่วงเวลา </a:t>
            </a:r>
            <a:r>
              <a:rPr lang="en-US" sz="2000" dirty="0" smtClean="0">
                <a:latin typeface="Angsana New" pitchFamily="18" charset="-34"/>
                <a:cs typeface="+mj-cs"/>
              </a:rPr>
              <a:t>02/10/2014 09:57:00 - 02/10/2014 16:34:00 </a:t>
            </a:r>
            <a:r>
              <a:rPr lang="th-TH" sz="2000" dirty="0" smtClean="0">
                <a:latin typeface="Angsana New" pitchFamily="18" charset="-34"/>
                <a:cs typeface="+mj-cs"/>
              </a:rPr>
              <a:t>ปั้ม </a:t>
            </a:r>
            <a:r>
              <a:rPr lang="en-US" sz="2000" dirty="0" smtClean="0">
                <a:latin typeface="Angsana New" pitchFamily="18" charset="-34"/>
                <a:cs typeface="+mj-cs"/>
              </a:rPr>
              <a:t>B </a:t>
            </a:r>
            <a:r>
              <a:rPr lang="th-TH" sz="2000" dirty="0" smtClean="0">
                <a:latin typeface="Angsana New" pitchFamily="18" charset="-34"/>
                <a:cs typeface="+mj-cs"/>
              </a:rPr>
              <a:t>ส่งจ่าย </a:t>
            </a:r>
            <a:r>
              <a:rPr lang="en-US" sz="2000" dirty="0" smtClean="0">
                <a:latin typeface="Angsana New" pitchFamily="18" charset="-34"/>
                <a:cs typeface="+mj-cs"/>
              </a:rPr>
              <a:t>Jet – A1</a:t>
            </a:r>
            <a:endParaRPr lang="th-TH" sz="2000" dirty="0">
              <a:latin typeface="Angsana New" pitchFamily="18" charset="-34"/>
              <a:cs typeface="+mj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7544" y="6413266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 smtClean="0">
                <a:latin typeface="Angsana New" pitchFamily="18" charset="-34"/>
                <a:cs typeface="+mj-cs"/>
              </a:rPr>
              <a:t>ทั้งสองช่วงเวลามีระยะเวลาในการจัดส่งต่อปริมาณน้ำมันในการจัดส่ง (</a:t>
            </a:r>
            <a:r>
              <a:rPr lang="en-US" sz="2000" dirty="0" smtClean="0">
                <a:latin typeface="Angsana New" pitchFamily="18" charset="-34"/>
                <a:cs typeface="+mj-cs"/>
              </a:rPr>
              <a:t>Flow rate</a:t>
            </a:r>
            <a:r>
              <a:rPr lang="th-TH" sz="2000" dirty="0" smtClean="0">
                <a:latin typeface="Angsana New" pitchFamily="18" charset="-34"/>
                <a:cs typeface="+mj-cs"/>
              </a:rPr>
              <a:t>) ใกล้เคียงกัน</a:t>
            </a:r>
            <a:endParaRPr lang="th-TH" sz="2000" dirty="0">
              <a:latin typeface="Angsana New" pitchFamily="18" charset="-34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788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14143" y="273422"/>
            <a:ext cx="6120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th-TH" sz="5400" b="1" dirty="0">
                <a:latin typeface="Angsana New" pitchFamily="18" charset="-34"/>
                <a:ea typeface="Times New Roman" pitchFamily="18" charset="0"/>
              </a:rPr>
              <a:t>ก</a:t>
            </a:r>
            <a:r>
              <a:rPr lang="th-TH" sz="3200" b="1" dirty="0">
                <a:latin typeface="Angsana New" pitchFamily="18" charset="-34"/>
                <a:ea typeface="Times New Roman" pitchFamily="18" charset="0"/>
              </a:rPr>
              <a:t>ารพิสูจน์ ผลประหยัดจากการ ติดตั้งและใช้งาน</a:t>
            </a:r>
          </a:p>
        </p:txBody>
      </p:sp>
      <p:sp>
        <p:nvSpPr>
          <p:cNvPr id="8" name="สี่เหลี่ยมผืนผ้า 4"/>
          <p:cNvSpPr/>
          <p:nvPr/>
        </p:nvSpPr>
        <p:spPr>
          <a:xfrm>
            <a:off x="1907704" y="1556792"/>
            <a:ext cx="6912768" cy="496855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 5"/>
          <p:cNvSpPr/>
          <p:nvPr/>
        </p:nvSpPr>
        <p:spPr>
          <a:xfrm>
            <a:off x="251520" y="3212976"/>
            <a:ext cx="3096344" cy="20882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รูปภาพ 3" descr="construction-documents-contract-documen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529245"/>
            <a:ext cx="2625427" cy="1425571"/>
          </a:xfrm>
          <a:prstGeom prst="rect">
            <a:avLst/>
          </a:prstGeom>
        </p:spPr>
      </p:pic>
      <p:sp>
        <p:nvSpPr>
          <p:cNvPr id="11" name="สี่เหลี่ยมผืนผ้า 6"/>
          <p:cNvSpPr/>
          <p:nvPr/>
        </p:nvSpPr>
        <p:spPr>
          <a:xfrm>
            <a:off x="3635896" y="1844824"/>
            <a:ext cx="5148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ไม่น้อยกว่า 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24.75%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จากการใช้พลังงานของ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มอเตอร์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19872" y="1825660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</a:t>
            </a:r>
            <a:endParaRPr lang="th-TH" dirty="0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3635896" y="2971800"/>
            <a:ext cx="49952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" algn="l"/>
                <a:tab pos="3657600" algn="l"/>
                <a:tab pos="4229100" algn="l"/>
              </a:tabLst>
            </a:pPr>
            <a:r>
              <a:rPr kumimoji="0" lang="th-TH" b="0" i="0" u="sng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ผลประหยัดจะไม่น้อยกว่า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 153,181.35 </a:t>
            </a:r>
            <a:r>
              <a:rPr kumimoji="0" lang="th-TH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หน่วย/เดือน</a:t>
            </a:r>
            <a:endParaRPr kumimoji="0" lang="th-TH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19872" y="2999096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</a:t>
            </a:r>
            <a:endParaRPr lang="th-TH" dirty="0"/>
          </a:p>
        </p:txBody>
      </p:sp>
      <p:sp>
        <p:nvSpPr>
          <p:cNvPr id="15" name="สี่เหลี่ยมผืนผ้า 11"/>
          <p:cNvSpPr/>
          <p:nvPr/>
        </p:nvSpPr>
        <p:spPr>
          <a:xfrm>
            <a:off x="3672408" y="4114800"/>
            <a:ext cx="4788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u="sng" dirty="0" smtClean="0">
                <a:latin typeface="Angsana New" pitchFamily="18" charset="-34"/>
                <a:cs typeface="Angsana New" pitchFamily="18" charset="-34"/>
              </a:rPr>
              <a:t>ผลตอบแทนจะไม่น้อยกว่า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 577,493.68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บาท/เดือน (คิดที่ 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3.77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บาท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/kWh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)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19872" y="4132803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</a:t>
            </a:r>
            <a:endParaRPr lang="th-TH" dirty="0"/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3635896" y="5930116"/>
            <a:ext cx="47355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b="0" i="0" u="sng" strike="noStrike" cap="none" normalizeH="0" baseline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ผลการประหยัดรับประกัน</a:t>
            </a:r>
            <a:r>
              <a:rPr kumimoji="0" lang="th-TH" b="0" i="0" u="none" strike="noStrike" cap="none" normalizeH="0" baseline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 ภายในระยะเวลา </a:t>
            </a:r>
            <a:r>
              <a:rPr kumimoji="0" lang="en-US" b="0" i="0" u="none" strike="noStrike" cap="none" normalizeH="0" baseline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3 </a:t>
            </a:r>
            <a:r>
              <a:rPr kumimoji="0" lang="th-TH" b="0" i="0" u="none" strike="noStrike" cap="none" normalizeH="0" baseline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ngsana New" pitchFamily="18" charset="-34"/>
                <a:ea typeface="Cordia New" pitchFamily="34" charset="-34"/>
                <a:cs typeface="Angsana New" pitchFamily="18" charset="-34"/>
              </a:rPr>
              <a:t>ปี</a:t>
            </a:r>
            <a:endParaRPr kumimoji="0" lang="th-TH" b="0" i="0" u="none" strike="noStrike" cap="none" normalizeH="0" baseline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19872" y="5930116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</a:t>
            </a:r>
            <a:endParaRPr lang="th-TH" dirty="0"/>
          </a:p>
        </p:txBody>
      </p:sp>
      <p:sp>
        <p:nvSpPr>
          <p:cNvPr id="24" name="สี่เหลี่ยมผืนผ้า 15"/>
          <p:cNvSpPr/>
          <p:nvPr/>
        </p:nvSpPr>
        <p:spPr>
          <a:xfrm>
            <a:off x="3635896" y="2362200"/>
            <a:ext cx="5148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จากการพิสูจน์ผลประหยัด </a:t>
            </a:r>
            <a:r>
              <a:rPr lang="en-US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51.76 %</a:t>
            </a:r>
            <a:endParaRPr lang="th-TH" dirty="0">
              <a:solidFill>
                <a:srgbClr val="0070C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5" name="สี่เหลี่ยมผืนผ้า 16"/>
          <p:cNvSpPr/>
          <p:nvPr/>
        </p:nvSpPr>
        <p:spPr>
          <a:xfrm>
            <a:off x="3635896" y="3475856"/>
            <a:ext cx="5148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จากการพิสูจน์ผลประหยัด </a:t>
            </a:r>
            <a:r>
              <a:rPr lang="en-US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322,212.70 </a:t>
            </a:r>
            <a:r>
              <a:rPr lang="th-TH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หน่วย</a:t>
            </a:r>
            <a:r>
              <a:rPr lang="en-US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/</a:t>
            </a:r>
            <a:r>
              <a:rPr lang="th-TH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เดือน</a:t>
            </a:r>
            <a:endParaRPr lang="th-TH" dirty="0">
              <a:solidFill>
                <a:srgbClr val="0070C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6" name="สี่เหลี่ยมผืนผ้า 18"/>
          <p:cNvSpPr/>
          <p:nvPr/>
        </p:nvSpPr>
        <p:spPr>
          <a:xfrm>
            <a:off x="3635896" y="5029200"/>
            <a:ext cx="48245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จากการพิสูจน์ผลฯ 1</a:t>
            </a:r>
            <a:r>
              <a:rPr lang="en-US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,</a:t>
            </a:r>
            <a:r>
              <a:rPr lang="th-TH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214</a:t>
            </a:r>
            <a:r>
              <a:rPr lang="en-US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,</a:t>
            </a:r>
            <a:r>
              <a:rPr lang="th-TH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741.89 บาท</a:t>
            </a:r>
            <a:r>
              <a:rPr lang="en-US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/</a:t>
            </a:r>
            <a:r>
              <a:rPr lang="th-TH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เดือน</a:t>
            </a:r>
          </a:p>
          <a:p>
            <a:r>
              <a:rPr lang="th-TH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(คิดที่ </a:t>
            </a:r>
            <a:r>
              <a:rPr lang="en-US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3.77 </a:t>
            </a:r>
            <a:r>
              <a:rPr lang="th-TH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บาท</a:t>
            </a:r>
            <a:r>
              <a:rPr lang="en-US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/kWh</a:t>
            </a:r>
            <a:r>
              <a:rPr lang="th-TH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)</a:t>
            </a:r>
          </a:p>
        </p:txBody>
      </p:sp>
      <p:sp>
        <p:nvSpPr>
          <p:cNvPr id="27" name="สี่เหลี่ยมผืนผ้า 20"/>
          <p:cNvSpPr/>
          <p:nvPr/>
        </p:nvSpPr>
        <p:spPr>
          <a:xfrm>
            <a:off x="251520" y="2537608"/>
            <a:ext cx="309634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สี่เหลี่ยมผืนผ้า 19"/>
          <p:cNvSpPr/>
          <p:nvPr/>
        </p:nvSpPr>
        <p:spPr>
          <a:xfrm>
            <a:off x="378202" y="2576517"/>
            <a:ext cx="281840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Energy Performance Contract</a:t>
            </a:r>
            <a:endParaRPr lang="th-TH" sz="2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578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รูปภาพ 4" descr="award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5653" y="3068960"/>
            <a:ext cx="5400000" cy="35977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53185" y="1268760"/>
            <a:ext cx="8424936" cy="16312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บริษัท ขนส่งน้ำมันทางท่อ จำกัด ได้รับรางวัล 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      </a:t>
            </a:r>
            <a:r>
              <a:rPr lang="th-TH" sz="3600" b="1" i="1" dirty="0" smtClean="0">
                <a:latin typeface="TH SarabunPSK" pitchFamily="34" charset="-34"/>
                <a:cs typeface="TH SarabunPSK" pitchFamily="34" charset="-34"/>
              </a:rPr>
              <a:t>“สถานประกอบการที่ประสบผลสำเร็จจากการใช้ระบบ </a:t>
            </a:r>
            <a:r>
              <a:rPr lang="en-US" sz="3600" b="1" i="1" dirty="0" smtClean="0">
                <a:latin typeface="TH SarabunPSK" pitchFamily="34" charset="-34"/>
                <a:cs typeface="TH SarabunPSK" pitchFamily="34" charset="-34"/>
              </a:rPr>
              <a:t>ESCO</a:t>
            </a:r>
          </a:p>
          <a:p>
            <a:r>
              <a:rPr lang="en-US" sz="3600" b="1" i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600" b="1" i="1" dirty="0" smtClean="0">
                <a:latin typeface="TH SarabunPSK" pitchFamily="34" charset="-34"/>
                <a:cs typeface="TH SarabunPSK" pitchFamily="34" charset="-34"/>
              </a:rPr>
              <a:t>              ESCO Project Award</a:t>
            </a:r>
            <a:r>
              <a:rPr lang="th-TH" sz="3600" b="1" i="1" dirty="0" smtClean="0">
                <a:latin typeface="TH SarabunPSK" pitchFamily="34" charset="-34"/>
                <a:cs typeface="TH SarabunPSK" pitchFamily="34" charset="-34"/>
              </a:rPr>
              <a:t>”</a:t>
            </a:r>
            <a:endParaRPr lang="th-TH" sz="3600" b="1" i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" name="Rectangle 17"/>
          <p:cNvSpPr/>
          <p:nvPr/>
        </p:nvSpPr>
        <p:spPr>
          <a:xfrm rot="5400000">
            <a:off x="862287" y="4128770"/>
            <a:ext cx="180021" cy="165814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Rectangle 18"/>
          <p:cNvSpPr/>
          <p:nvPr/>
        </p:nvSpPr>
        <p:spPr>
          <a:xfrm rot="5400000">
            <a:off x="8011063" y="4038153"/>
            <a:ext cx="180021" cy="187084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313476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53185" y="1509752"/>
            <a:ext cx="8424936" cy="16312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ผู้ประกอบการต่างๆ ที่ได้รับรางวัล 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      </a:t>
            </a:r>
            <a:r>
              <a:rPr lang="th-TH" sz="3600" b="1" i="1" dirty="0" smtClean="0">
                <a:latin typeface="TH SarabunPSK" pitchFamily="34" charset="-34"/>
                <a:cs typeface="TH SarabunPSK" pitchFamily="34" charset="-34"/>
              </a:rPr>
              <a:t>“สถานประกอบการที่ประสบผลสำเร็จจากการใช้ระบบ </a:t>
            </a:r>
            <a:r>
              <a:rPr lang="en-US" sz="3600" b="1" i="1" dirty="0" smtClean="0">
                <a:latin typeface="TH SarabunPSK" pitchFamily="34" charset="-34"/>
                <a:cs typeface="TH SarabunPSK" pitchFamily="34" charset="-34"/>
              </a:rPr>
              <a:t>ESCO</a:t>
            </a:r>
          </a:p>
          <a:p>
            <a:r>
              <a:rPr lang="en-US" sz="3600" b="1" i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600" b="1" i="1" dirty="0" smtClean="0">
                <a:latin typeface="TH SarabunPSK" pitchFamily="34" charset="-34"/>
                <a:cs typeface="TH SarabunPSK" pitchFamily="34" charset="-34"/>
              </a:rPr>
              <a:t>              ESCO Project Award</a:t>
            </a:r>
            <a:r>
              <a:rPr lang="th-TH" sz="3600" b="1" i="1" dirty="0" smtClean="0">
                <a:latin typeface="TH SarabunPSK" pitchFamily="34" charset="-34"/>
                <a:cs typeface="TH SarabunPSK" pitchFamily="34" charset="-34"/>
              </a:rPr>
              <a:t>”</a:t>
            </a:r>
            <a:endParaRPr lang="th-TH" sz="3600" b="1" i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รูปภาพ 3" descr="award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201" y="3649616"/>
            <a:ext cx="2880000" cy="1918800"/>
          </a:xfrm>
          <a:prstGeom prst="rect">
            <a:avLst/>
          </a:prstGeom>
        </p:spPr>
      </p:pic>
      <p:pic>
        <p:nvPicPr>
          <p:cNvPr id="7" name="รูปภาพ 5" descr="7.บริษัท ไทยเปเปอร์มิลล์ จำกัด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51928" y="3669189"/>
            <a:ext cx="2880000" cy="1920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128" y="3669240"/>
            <a:ext cx="2880000" cy="19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9818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esco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4624"/>
            <a:ext cx="3240360" cy="1242773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719064" y="1268760"/>
            <a:ext cx="8173416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95536" y="1412776"/>
            <a:ext cx="8496944" cy="10801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รูปภาพ 6" descr="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47817" y="188640"/>
            <a:ext cx="4800647" cy="2160240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511842" y="1412776"/>
            <a:ext cx="42484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60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นิ</a:t>
            </a:r>
            <a:r>
              <a:rPr lang="th-TH" sz="3200" b="1" dirty="0" smtClean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ยามบริษัทจัดการพลังงาน</a:t>
            </a:r>
            <a:endParaRPr lang="th-TH" sz="3200" b="1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395536" y="2896488"/>
            <a:ext cx="8173416" cy="89255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thaiDist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บริษัทจัดการพลังงาน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คือ บริษัทที่ทำธุรกิจให้บริการในด้านการอนุรักษ์พลังงาน และพลังงานทดแทน ครบวงจร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 8"/>
          <p:cNvSpPr/>
          <p:nvPr/>
        </p:nvSpPr>
        <p:spPr>
          <a:xfrm>
            <a:off x="395536" y="4120624"/>
            <a:ext cx="8173416" cy="8925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thaiDist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การบริการครอบคลุมถึง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บริหารโครงการ จัดหา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แหล่งเงินทุน เสนอมาตรการประหยัดพลังงาน วิเคราะห์การใช้พลังงาน ติดตั้งอุปกรณ์ประหยัดพลังงาน รับประกันคุณภาพอุปกรณ์ประหยัดพลังงาน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สี่เหลี่ยมผืนผ้า 8"/>
          <p:cNvSpPr/>
          <p:nvPr/>
        </p:nvSpPr>
        <p:spPr>
          <a:xfrm>
            <a:off x="395536" y="5407476"/>
            <a:ext cx="8173416" cy="126188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thaiDist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การดำเนินงานของ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ESCO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ต้องมี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thaiDist"/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          สัญญารับประกันผลการประหยัด หลังดำเนินมาตรการ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(EPC)</a:t>
            </a:r>
          </a:p>
          <a:p>
            <a:pPr algn="thaiDist"/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        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กระบวนการตรวจวัดและพิสูจน์ผลการดำเนินการ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(M&amp;V) 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โดยหน่วยงานกลาง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827584" y="5963376"/>
            <a:ext cx="216024" cy="198970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Right Arrow 14"/>
          <p:cNvSpPr/>
          <p:nvPr/>
        </p:nvSpPr>
        <p:spPr>
          <a:xfrm>
            <a:off x="827584" y="6314746"/>
            <a:ext cx="216024" cy="198970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253185" y="1509752"/>
            <a:ext cx="8424936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บริษัท เอ็น</a:t>
            </a:r>
            <a:r>
              <a:rPr lang="th-TH" b="1" dirty="0" err="1" smtClean="0">
                <a:latin typeface="TH SarabunPSK" pitchFamily="34" charset="-34"/>
                <a:cs typeface="TH SarabunPSK" pitchFamily="34" charset="-34"/>
              </a:rPr>
              <a:t>เนอร์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ยี่ </a:t>
            </a:r>
            <a:r>
              <a:rPr lang="th-TH" b="1" dirty="0" err="1" smtClean="0">
                <a:latin typeface="TH SarabunPSK" pitchFamily="34" charset="-34"/>
                <a:cs typeface="TH SarabunPSK" pitchFamily="34" charset="-34"/>
              </a:rPr>
              <a:t>พลัส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ดี</a:t>
            </a:r>
            <a:r>
              <a:rPr lang="th-TH" b="1" dirty="0" err="1" smtClean="0">
                <a:latin typeface="TH SarabunPSK" pitchFamily="34" charset="-34"/>
                <a:cs typeface="TH SarabunPSK" pitchFamily="34" charset="-34"/>
              </a:rPr>
              <a:t>เวลล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อป</a:t>
            </a:r>
            <a:r>
              <a:rPr lang="th-TH" b="1" dirty="0" err="1" smtClean="0">
                <a:latin typeface="TH SarabunPSK" pitchFamily="34" charset="-34"/>
                <a:cs typeface="TH SarabunPSK" pitchFamily="34" charset="-34"/>
              </a:rPr>
              <a:t>เมนท์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 ได้รับรางวัล </a:t>
            </a:r>
          </a:p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        </a:t>
            </a:r>
            <a:r>
              <a:rPr lang="th-TH" sz="3600" b="1" i="1" dirty="0" smtClean="0"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en-US" sz="3600" b="1" i="1" dirty="0" smtClean="0">
                <a:latin typeface="TH SarabunPSK" pitchFamily="34" charset="-34"/>
                <a:cs typeface="TH SarabunPSK" pitchFamily="34" charset="-34"/>
              </a:rPr>
              <a:t> Excellent ESCO Awards</a:t>
            </a:r>
            <a:r>
              <a:rPr lang="th-TH" sz="3600" b="1" i="1" dirty="0" smtClean="0">
                <a:latin typeface="TH SarabunPSK" pitchFamily="34" charset="-34"/>
                <a:cs typeface="TH SarabunPSK" pitchFamily="34" charset="-34"/>
              </a:rPr>
              <a:t> 2016”</a:t>
            </a:r>
            <a:endParaRPr lang="en-US" sz="3600" b="1" i="1" dirty="0" smtClean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3" name="Picture 2" descr="C:\Users\AAA\Downloads\7.บริษัท เอ็นเนอร์ยี่ พลัส ดีเวลลอปเมนท์ จำกัด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85" y="2852936"/>
            <a:ext cx="5400000" cy="36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228" y="116633"/>
            <a:ext cx="3240000" cy="6336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083" y="3659901"/>
            <a:ext cx="1080000" cy="12730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530" y="2852936"/>
            <a:ext cx="1800000" cy="10433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323423"/>
            <a:ext cx="1800000" cy="10469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530" y="5644272"/>
            <a:ext cx="1800000" cy="90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041823"/>
            <a:ext cx="1800000" cy="1281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092" y="1412679"/>
            <a:ext cx="1800000" cy="18570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734" y="5483483"/>
            <a:ext cx="1800000" cy="8035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71" y="4323423"/>
            <a:ext cx="1440000" cy="144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530" y="5435430"/>
            <a:ext cx="1440000" cy="6428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530" y="4219692"/>
            <a:ext cx="1440000" cy="12157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71" y="1783059"/>
            <a:ext cx="1800000" cy="11218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34" y="1474521"/>
            <a:ext cx="1440000" cy="120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60" y="1724690"/>
            <a:ext cx="1440000" cy="11181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119" y="1593876"/>
            <a:ext cx="1800000" cy="961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00" y="5626015"/>
            <a:ext cx="1080000" cy="108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71" y="3119901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3305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142852"/>
            <a:ext cx="1944216" cy="24486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71934" y="3643314"/>
            <a:ext cx="44644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ngsana New" pitchFamily="18" charset="-34"/>
                <a:cs typeface="Angsana New" pitchFamily="18" charset="-34"/>
              </a:rPr>
              <a:t>4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 ถนนกรุงเทพ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-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นนท์ 40</a:t>
            </a:r>
            <a:endParaRPr lang="en-US" dirty="0" smtClean="0">
              <a:latin typeface="Angsana New" pitchFamily="18" charset="-34"/>
              <a:cs typeface="Angsana New" pitchFamily="18" charset="-34"/>
            </a:endParaRPr>
          </a:p>
          <a:p>
            <a:pPr algn="ctr"/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แขวงวงศ์สว่าง เขตบางซื่อ กรุงเทพ 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10800</a:t>
            </a:r>
          </a:p>
          <a:p>
            <a:pPr algn="ctr"/>
            <a:endParaRPr lang="th-TH" dirty="0" smtClean="0">
              <a:latin typeface="Angsana New" pitchFamily="18" charset="-34"/>
              <a:cs typeface="Angsana New" pitchFamily="18" charset="-34"/>
            </a:endParaRPr>
          </a:p>
          <a:p>
            <a:pPr algn="ctr"/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โทรศัพท์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 0-2910-7778 </a:t>
            </a:r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โทรสาร </a:t>
            </a:r>
            <a:r>
              <a:rPr lang="en-US" dirty="0" smtClean="0">
                <a:latin typeface="Angsana New" pitchFamily="18" charset="-34"/>
                <a:cs typeface="Angsana New" pitchFamily="18" charset="-34"/>
              </a:rPr>
              <a:t>0-2910-7773</a:t>
            </a:r>
          </a:p>
          <a:p>
            <a:pPr algn="ctr"/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มือถือ 08-1637-4250</a:t>
            </a:r>
          </a:p>
          <a:p>
            <a:pPr algn="ctr"/>
            <a:r>
              <a:rPr lang="en-US" dirty="0" smtClean="0">
                <a:latin typeface="Angsana New" pitchFamily="18" charset="-34"/>
                <a:cs typeface="Angsana New" pitchFamily="18" charset="-34"/>
              </a:rPr>
              <a:t>E-mail : tha.rod877@gmail.com.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43306" y="2786058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chemeClr val="accent6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บริษัท เอ็น</a:t>
            </a:r>
            <a:r>
              <a:rPr lang="th-TH" sz="3200" b="1" dirty="0" err="1" smtClean="0">
                <a:solidFill>
                  <a:schemeClr val="accent6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เนอร์</a:t>
            </a:r>
            <a:r>
              <a:rPr lang="th-TH" sz="3200" b="1" dirty="0" smtClean="0">
                <a:solidFill>
                  <a:schemeClr val="accent6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ยี่ </a:t>
            </a:r>
            <a:r>
              <a:rPr lang="th-TH" sz="3200" b="1" dirty="0" err="1" smtClean="0">
                <a:solidFill>
                  <a:schemeClr val="accent6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พลัส</a:t>
            </a:r>
            <a:r>
              <a:rPr lang="th-TH" sz="3200" b="1" dirty="0" smtClean="0">
                <a:solidFill>
                  <a:schemeClr val="accent6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ดี</a:t>
            </a:r>
            <a:r>
              <a:rPr lang="th-TH" sz="3200" b="1" dirty="0" err="1" smtClean="0">
                <a:solidFill>
                  <a:schemeClr val="accent6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เวลล</a:t>
            </a:r>
            <a:r>
              <a:rPr lang="th-TH" sz="3200" b="1" dirty="0" smtClean="0">
                <a:solidFill>
                  <a:schemeClr val="accent6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อป</a:t>
            </a:r>
            <a:r>
              <a:rPr lang="th-TH" sz="3200" b="1" dirty="0" err="1" smtClean="0">
                <a:solidFill>
                  <a:schemeClr val="accent6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เมนท์</a:t>
            </a:r>
            <a:r>
              <a:rPr lang="th-TH" sz="3200" b="1" dirty="0" smtClean="0">
                <a:solidFill>
                  <a:schemeClr val="accent6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จำกัด</a:t>
            </a:r>
            <a:endParaRPr lang="th-TH" sz="3200" b="1" dirty="0">
              <a:solidFill>
                <a:schemeClr val="accent6">
                  <a:lumMod val="7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056929" y="5503193"/>
            <a:ext cx="51142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Thank you for your Attention</a:t>
            </a:r>
            <a:endParaRPr lang="th-TH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รูปภาพ 5" descr="Th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628800"/>
            <a:ext cx="5328592" cy="366158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6" name="ตัวเชื่อมต่อตรง 5"/>
          <p:cNvCxnSpPr/>
          <p:nvPr/>
        </p:nvCxnSpPr>
        <p:spPr>
          <a:xfrm>
            <a:off x="1979712" y="1412776"/>
            <a:ext cx="684076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873574" y="6064418"/>
            <a:ext cx="53976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h-TH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สามารถศึกษาข้อมูลเพิ่มเติมได้ที่ </a:t>
            </a:r>
            <a:r>
              <a:rPr lang="en-US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www.energypld.com</a:t>
            </a:r>
            <a:endParaRPr lang="th-TH" b="1" dirty="0">
              <a:solidFill>
                <a:srgbClr val="0070C0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195736" y="476672"/>
            <a:ext cx="65527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ตัวอย่าง “หนังสือสัญญารับประกันผลประหยัด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” (EPC)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464" y="1124744"/>
            <a:ext cx="5400000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2856"/>
            <a:ext cx="2800350" cy="1628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5" y="3761631"/>
            <a:ext cx="2847975" cy="16002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563888" y="5949280"/>
            <a:ext cx="3528392" cy="576064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335323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195736" y="476672"/>
            <a:ext cx="65527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ตัวอย่าง “หนังสือสัญญารับประกันผลประหยัด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” (EPC)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563888" y="5949280"/>
            <a:ext cx="3528392" cy="576064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470" y="1196752"/>
            <a:ext cx="5400000" cy="5558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14029"/>
            <a:ext cx="3168000" cy="13537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55" y="2708920"/>
            <a:ext cx="2880000" cy="89981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360240" y="5820139"/>
            <a:ext cx="5100192" cy="576064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152723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928662" y="2201444"/>
            <a:ext cx="7531770" cy="85725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9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lvl="0"/>
            <a:r>
              <a:rPr lang="en-US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[</a:t>
            </a:r>
            <a:r>
              <a:rPr lang="th-TH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พลังงานไฟฟ้า(</a:t>
            </a:r>
            <a:r>
              <a:rPr lang="en-US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kWh</a:t>
            </a:r>
            <a:r>
              <a:rPr lang="th-TH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 </a:t>
            </a:r>
            <a:r>
              <a:rPr lang="en-US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x</a:t>
            </a:r>
            <a:r>
              <a:rPr lang="th-TH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อัตราค่าไฟฟ้า</a:t>
            </a:r>
            <a:r>
              <a:rPr lang="en-US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]</a:t>
            </a:r>
            <a:r>
              <a:rPr lang="th-TH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+</a:t>
            </a:r>
            <a:r>
              <a:rPr lang="th-TH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ค่าปรับ </a:t>
            </a:r>
            <a:r>
              <a:rPr lang="en-US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+</a:t>
            </a:r>
            <a:r>
              <a:rPr lang="th-TH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ค่าบริการ</a:t>
            </a:r>
            <a:endParaRPr lang="th-TH" sz="26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สี่เหลี่ยมมุมมน 4"/>
          <p:cNvSpPr/>
          <p:nvPr/>
        </p:nvSpPr>
        <p:spPr>
          <a:xfrm>
            <a:off x="4214810" y="1772816"/>
            <a:ext cx="3857652" cy="5715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ค่าใช้จ่ายไฟฟ้ารายเดือน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928662" y="3701642"/>
            <a:ext cx="7531770" cy="92869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th-TH" sz="9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lvl="0"/>
            <a:r>
              <a:rPr lang="th-TH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th-TH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กำลังไฟฟ้า (</a:t>
            </a:r>
            <a:r>
              <a:rPr lang="en-US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kW</a:t>
            </a:r>
            <a:r>
              <a:rPr lang="th-TH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  </a:t>
            </a:r>
            <a:r>
              <a:rPr lang="en-US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x</a:t>
            </a:r>
            <a:r>
              <a:rPr lang="th-TH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  ชั่วโมงการใช้งาน (ต่อเดือน)   </a:t>
            </a:r>
            <a:r>
              <a:rPr lang="en-US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th-TH" sz="2600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สี่เหลี่ยมมุมมน 6"/>
          <p:cNvSpPr/>
          <p:nvPr/>
        </p:nvSpPr>
        <p:spPr>
          <a:xfrm>
            <a:off x="2357422" y="3273014"/>
            <a:ext cx="3857652" cy="5715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พลังงานไฟฟ้า (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kWh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928662" y="5201840"/>
            <a:ext cx="7531770" cy="92869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th-TH" sz="900" dirty="0" smtClean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lvl="0"/>
            <a:r>
              <a:rPr lang="th-TH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แรงดันไฟฟ้า (</a:t>
            </a:r>
            <a:r>
              <a:rPr lang="en-US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V</a:t>
            </a:r>
            <a:r>
              <a:rPr lang="th-TH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     </a:t>
            </a:r>
            <a:r>
              <a:rPr lang="en-US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x</a:t>
            </a:r>
            <a:r>
              <a:rPr lang="th-TH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 กระแสไฟฟ้า (</a:t>
            </a:r>
            <a:r>
              <a:rPr lang="en-US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I</a:t>
            </a:r>
            <a:r>
              <a:rPr lang="th-TH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 </a:t>
            </a:r>
            <a:r>
              <a:rPr lang="en-US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  x</a:t>
            </a:r>
            <a:r>
              <a:rPr lang="th-TH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600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เพาว์เวอร์แฟคเตอร์</a:t>
            </a:r>
            <a:r>
              <a:rPr lang="th-TH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en-US" sz="2600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PF</a:t>
            </a:r>
            <a:r>
              <a:rPr lang="th-TH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)  </a:t>
            </a:r>
            <a:r>
              <a:rPr lang="en-US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x  1.732</a:t>
            </a:r>
            <a:endParaRPr lang="th-TH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สี่เหลี่ยมมุมมน 8"/>
          <p:cNvSpPr/>
          <p:nvPr/>
        </p:nvSpPr>
        <p:spPr>
          <a:xfrm>
            <a:off x="1142976" y="4844650"/>
            <a:ext cx="3857652" cy="5715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กำลังไฟฟ้า (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kW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0" name="ตัวเชื่อมต่อตรง 9"/>
          <p:cNvCxnSpPr/>
          <p:nvPr/>
        </p:nvCxnSpPr>
        <p:spPr>
          <a:xfrm>
            <a:off x="1142976" y="4414434"/>
            <a:ext cx="142876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ตัวเชื่อมต่อตรง 10"/>
          <p:cNvCxnSpPr/>
          <p:nvPr/>
        </p:nvCxnSpPr>
        <p:spPr>
          <a:xfrm>
            <a:off x="1357290" y="2914236"/>
            <a:ext cx="178595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ตัวเชื่อมต่อตรง 11"/>
          <p:cNvCxnSpPr/>
          <p:nvPr/>
        </p:nvCxnSpPr>
        <p:spPr>
          <a:xfrm>
            <a:off x="1142976" y="5914632"/>
            <a:ext cx="1500198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ลูกศรเชื่อมต่อแบบตรง 12"/>
          <p:cNvCxnSpPr/>
          <p:nvPr/>
        </p:nvCxnSpPr>
        <p:spPr>
          <a:xfrm>
            <a:off x="1643042" y="3415890"/>
            <a:ext cx="500066" cy="15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ตัวเชื่อมต่อตรง 13"/>
          <p:cNvCxnSpPr/>
          <p:nvPr/>
        </p:nvCxnSpPr>
        <p:spPr>
          <a:xfrm rot="5400000" flipH="1" flipV="1">
            <a:off x="1393009" y="3165857"/>
            <a:ext cx="500066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ลูกศรเชื่อมต่อแบบตรง 14"/>
          <p:cNvCxnSpPr/>
          <p:nvPr/>
        </p:nvCxnSpPr>
        <p:spPr>
          <a:xfrm rot="5400000">
            <a:off x="1464447" y="4594617"/>
            <a:ext cx="357190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216611" y="476672"/>
            <a:ext cx="41392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ค่าใช้จ่ายไฟฟ้า 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 ใบแจ้งค่าไฟฟ้า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 ”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7" name="ตัวเชื่อมต่อตรง 11"/>
          <p:cNvCxnSpPr/>
          <p:nvPr/>
        </p:nvCxnSpPr>
        <p:spPr>
          <a:xfrm>
            <a:off x="3347864" y="5933516"/>
            <a:ext cx="1500198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33803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สี่เหลี่ยมผืนผ้า 14"/>
          <p:cNvSpPr/>
          <p:nvPr/>
        </p:nvSpPr>
        <p:spPr>
          <a:xfrm>
            <a:off x="395536" y="1340768"/>
            <a:ext cx="6819670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2048" y="1412776"/>
            <a:ext cx="63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chemeClr val="tx2">
                    <a:lumMod val="75000"/>
                  </a:schemeClr>
                </a:solidFill>
                <a:latin typeface="TH SarabunPSK" pitchFamily="34" charset="-34"/>
                <a:cs typeface="TH SarabunPSK" pitchFamily="34" charset="-34"/>
              </a:rPr>
              <a:t>ประมาณการผลการประหยัด ก่อน ตั้งอุปกรณ์ประหยัดพลังงาน</a:t>
            </a:r>
            <a:endParaRPr lang="th-TH" b="1" dirty="0">
              <a:solidFill>
                <a:schemeClr val="tx2">
                  <a:lumMod val="7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0" name="AutoShape 40"/>
          <p:cNvSpPr>
            <a:spLocks noChangeArrowheads="1"/>
          </p:cNvSpPr>
          <p:nvPr/>
        </p:nvSpPr>
        <p:spPr bwMode="auto">
          <a:xfrm>
            <a:off x="323528" y="2276872"/>
            <a:ext cx="4429156" cy="108012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9933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th-TH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ติดตั้งบันทึกข้อมูลการใช้พลังงาน</a:t>
            </a:r>
            <a:r>
              <a:rPr lang="th-TH" sz="2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ไฟฟ้า</a:t>
            </a:r>
          </a:p>
          <a:p>
            <a:r>
              <a:rPr lang="th-TH" sz="2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ทุกๆ </a:t>
            </a:r>
            <a:r>
              <a:rPr lang="en-US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15 </a:t>
            </a:r>
            <a:r>
              <a:rPr lang="th-TH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นาที </a:t>
            </a:r>
            <a:r>
              <a:rPr lang="th-TH" sz="24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ด้วย</a:t>
            </a:r>
            <a:r>
              <a:rPr lang="th-TH" sz="24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</a:rPr>
              <a:t>เครื่องตรวจวัดพลังงาน </a:t>
            </a:r>
            <a:endParaRPr lang="th-TH" sz="2400" b="1" dirty="0" smtClean="0">
              <a:solidFill>
                <a:srgbClr val="00206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4" name="AutoShape 43"/>
          <p:cNvSpPr>
            <a:spLocks noChangeArrowheads="1"/>
          </p:cNvSpPr>
          <p:nvPr/>
        </p:nvSpPr>
        <p:spPr bwMode="auto">
          <a:xfrm>
            <a:off x="4848075" y="2775351"/>
            <a:ext cx="576262" cy="360363"/>
          </a:xfrm>
          <a:prstGeom prst="rightArrow">
            <a:avLst>
              <a:gd name="adj1" fmla="val 50000"/>
              <a:gd name="adj2" fmla="val 39978"/>
            </a:avLst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6" name="รูปภาพ 25" descr="ElitePro_Power Logg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2235714"/>
            <a:ext cx="2049822" cy="1800000"/>
          </a:xfrm>
          <a:prstGeom prst="rect">
            <a:avLst/>
          </a:prstGeom>
        </p:spPr>
      </p:pic>
      <p:pic>
        <p:nvPicPr>
          <p:cNvPr id="27" name="รูปภาพ 26" descr="untitled..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337" y="2021348"/>
            <a:ext cx="885825" cy="1990725"/>
          </a:xfrm>
          <a:prstGeom prst="rect">
            <a:avLst/>
          </a:prstGeom>
        </p:spPr>
      </p:pic>
      <p:pic>
        <p:nvPicPr>
          <p:cNvPr id="2050" name="Picture 2" descr="D:\งานปี 61\VR\ไอบิส พัทยา\รูปหน้างาน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65" y="4221088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งานปี 61\VR\ไอบิส พัทยา\รูปหน้างาน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135" y="4242183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2386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ไดอะแกรม 14"/>
          <p:cNvGraphicFramePr/>
          <p:nvPr/>
        </p:nvGraphicFramePr>
        <p:xfrm>
          <a:off x="214282" y="77274"/>
          <a:ext cx="8786874" cy="1142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สี่เหลี่ยมมุมมน 13"/>
          <p:cNvSpPr/>
          <p:nvPr/>
        </p:nvSpPr>
        <p:spPr>
          <a:xfrm>
            <a:off x="214282" y="1357298"/>
            <a:ext cx="5572164" cy="50006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กราฟตรวจวัด </a:t>
            </a:r>
            <a:r>
              <a:rPr lang="th-TH" b="1" u="sng" dirty="0" smtClean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ระดับแรงดันไฟฟ้า </a:t>
            </a:r>
            <a:r>
              <a:rPr lang="th-TH" b="1" dirty="0" smtClean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ตู้ </a:t>
            </a:r>
            <a:r>
              <a:rPr lang="en-US" b="1" dirty="0" err="1" smtClean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MDB.Tr</a:t>
            </a:r>
            <a:r>
              <a:rPr lang="en-US" b="1" dirty="0" smtClean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.</a:t>
            </a:r>
            <a:endParaRPr lang="th-TH" b="1" dirty="0">
              <a:solidFill>
                <a:schemeClr val="tx1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1195199"/>
              </p:ext>
            </p:extLst>
          </p:nvPr>
        </p:nvGraphicFramePr>
        <p:xfrm>
          <a:off x="314379" y="1988840"/>
          <a:ext cx="8506093" cy="4680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27462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ไดอะแกรม 14"/>
          <p:cNvGraphicFramePr/>
          <p:nvPr/>
        </p:nvGraphicFramePr>
        <p:xfrm>
          <a:off x="214282" y="77274"/>
          <a:ext cx="8786874" cy="1142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สี่เหลี่ยมมุมมน 13"/>
          <p:cNvSpPr/>
          <p:nvPr/>
        </p:nvSpPr>
        <p:spPr>
          <a:xfrm>
            <a:off x="214282" y="1268760"/>
            <a:ext cx="5572164" cy="50006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กราฟตรวจวัด </a:t>
            </a:r>
            <a:r>
              <a:rPr lang="th-TH" b="1" u="sng" dirty="0" smtClean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กระแสไฟฟ้า </a:t>
            </a:r>
            <a:r>
              <a:rPr lang="th-TH" b="1" dirty="0" smtClean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ตู้ </a:t>
            </a:r>
            <a:r>
              <a:rPr lang="en-US" b="1" dirty="0" err="1" smtClean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MDB.Tr</a:t>
            </a:r>
            <a:r>
              <a:rPr lang="en-US" b="1" dirty="0" smtClean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.</a:t>
            </a:r>
            <a:endParaRPr lang="th-TH" b="1" dirty="0">
              <a:solidFill>
                <a:schemeClr val="tx1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826741641"/>
              </p:ext>
            </p:extLst>
          </p:nvPr>
        </p:nvGraphicFramePr>
        <p:xfrm>
          <a:off x="323528" y="1916832"/>
          <a:ext cx="8496944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="" xmlns:p14="http://schemas.microsoft.com/office/powerpoint/2010/main" val="90552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สำนักงา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สำนักงา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สำนักงา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2332</TotalTime>
  <Words>1142</Words>
  <Application>Microsoft Office PowerPoint</Application>
  <PresentationFormat>On-screen Show (4:3)</PresentationFormat>
  <Paragraphs>200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ชุดรูปแบบของ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sweetbox</dc:creator>
  <cp:lastModifiedBy>admin</cp:lastModifiedBy>
  <cp:revision>205</cp:revision>
  <dcterms:created xsi:type="dcterms:W3CDTF">2014-02-11T02:19:58Z</dcterms:created>
  <dcterms:modified xsi:type="dcterms:W3CDTF">2018-05-23T05:33:30Z</dcterms:modified>
</cp:coreProperties>
</file>